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handoutMasterIdLst>
    <p:handoutMasterId r:id="rId42"/>
  </p:handoutMasterIdLst>
  <p:sldIdLst>
    <p:sldId id="256" r:id="rId2"/>
    <p:sldId id="257" r:id="rId3"/>
    <p:sldId id="267" r:id="rId4"/>
    <p:sldId id="268" r:id="rId5"/>
    <p:sldId id="270" r:id="rId6"/>
    <p:sldId id="271" r:id="rId7"/>
    <p:sldId id="269" r:id="rId8"/>
    <p:sldId id="272" r:id="rId9"/>
    <p:sldId id="273" r:id="rId10"/>
    <p:sldId id="258" r:id="rId11"/>
    <p:sldId id="274" r:id="rId12"/>
    <p:sldId id="282" r:id="rId13"/>
    <p:sldId id="284" r:id="rId14"/>
    <p:sldId id="286" r:id="rId15"/>
    <p:sldId id="260" r:id="rId16"/>
    <p:sldId id="261" r:id="rId17"/>
    <p:sldId id="275" r:id="rId18"/>
    <p:sldId id="276" r:id="rId19"/>
    <p:sldId id="299" r:id="rId20"/>
    <p:sldId id="300" r:id="rId21"/>
    <p:sldId id="264" r:id="rId22"/>
    <p:sldId id="265" r:id="rId23"/>
    <p:sldId id="266" r:id="rId24"/>
    <p:sldId id="278" r:id="rId25"/>
    <p:sldId id="277" r:id="rId26"/>
    <p:sldId id="281" r:id="rId27"/>
    <p:sldId id="279" r:id="rId28"/>
    <p:sldId id="283" r:id="rId29"/>
    <p:sldId id="288" r:id="rId30"/>
    <p:sldId id="287" r:id="rId31"/>
    <p:sldId id="280" r:id="rId32"/>
    <p:sldId id="290" r:id="rId33"/>
    <p:sldId id="289" r:id="rId34"/>
    <p:sldId id="291" r:id="rId35"/>
    <p:sldId id="292" r:id="rId36"/>
    <p:sldId id="294" r:id="rId37"/>
    <p:sldId id="293" r:id="rId38"/>
    <p:sldId id="295" r:id="rId39"/>
    <p:sldId id="298" r:id="rId40"/>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219" autoAdjust="0"/>
    <p:restoredTop sz="94713" autoAdjust="0"/>
  </p:normalViewPr>
  <p:slideViewPr>
    <p:cSldViewPr>
      <p:cViewPr>
        <p:scale>
          <a:sx n="130" d="100"/>
          <a:sy n="130" d="100"/>
        </p:scale>
        <p:origin x="-1038" y="-366"/>
      </p:cViewPr>
      <p:guideLst>
        <p:guide orient="horz" pos="1620"/>
        <p:guide pos="2880"/>
      </p:guideLst>
    </p:cSldViewPr>
  </p:slideViewPr>
  <p:outlineViewPr>
    <p:cViewPr>
      <p:scale>
        <a:sx n="33" d="100"/>
        <a:sy n="33" d="100"/>
      </p:scale>
      <p:origin x="0" y="96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slide" Target="../slides/slide31.xml"/><Relationship Id="rId13" Type="http://schemas.openxmlformats.org/officeDocument/2006/relationships/slide" Target="../slides/slide13.xml"/><Relationship Id="rId3" Type="http://schemas.openxmlformats.org/officeDocument/2006/relationships/slide" Target="../slides/slide21.xml"/><Relationship Id="rId7" Type="http://schemas.openxmlformats.org/officeDocument/2006/relationships/slide" Target="../slides/slide29.xml"/><Relationship Id="rId12" Type="http://schemas.openxmlformats.org/officeDocument/2006/relationships/slide" Target="../slides/slide12.xml"/><Relationship Id="rId2" Type="http://schemas.openxmlformats.org/officeDocument/2006/relationships/slide" Target="../slides/slide15.xml"/><Relationship Id="rId1" Type="http://schemas.openxmlformats.org/officeDocument/2006/relationships/slide" Target="../slides/slide10.xml"/><Relationship Id="rId6" Type="http://schemas.openxmlformats.org/officeDocument/2006/relationships/slide" Target="../slides/slide28.xml"/><Relationship Id="rId11" Type="http://schemas.openxmlformats.org/officeDocument/2006/relationships/slide" Target="../slides/slide3.xml"/><Relationship Id="rId5" Type="http://schemas.openxmlformats.org/officeDocument/2006/relationships/slide" Target="../slides/slide24.xml"/><Relationship Id="rId10" Type="http://schemas.openxmlformats.org/officeDocument/2006/relationships/slide" Target="../slides/slide36.xml"/><Relationship Id="rId4" Type="http://schemas.openxmlformats.org/officeDocument/2006/relationships/slide" Target="../slides/slide23.xml"/><Relationship Id="rId9" Type="http://schemas.openxmlformats.org/officeDocument/2006/relationships/slide" Target="../slides/slide34.xml"/><Relationship Id="rId14"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F4C22-8B20-468E-9F95-DBDC10DC8ED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BA9ACCCC-83B2-45E1-BC7B-C36A4F2733FB}">
      <dgm:prSet/>
      <dgm:spPr/>
      <dgm:t>
        <a:bodyPr/>
        <a:lstStyle/>
        <a:p>
          <a:pPr rtl="0"/>
          <a:r>
            <a:rPr lang="de-DE" baseline="0" dirty="0" smtClean="0">
              <a:solidFill>
                <a:schemeClr val="bg1"/>
              </a:solidFill>
              <a:hlinkClick xmlns:r="http://schemas.openxmlformats.org/officeDocument/2006/relationships" r:id="rId1" action="ppaction://hlinksldjump"/>
            </a:rPr>
            <a:t>Welche Hilfsmittel benötige ich: </a:t>
          </a:r>
          <a:endParaRPr lang="de-DE" baseline="0" dirty="0">
            <a:solidFill>
              <a:schemeClr val="bg1"/>
            </a:solidFill>
          </a:endParaRPr>
        </a:p>
      </dgm:t>
    </dgm:pt>
    <dgm:pt modelId="{9D646A59-5822-47D8-BAA7-4F987DDA4901}" type="parTrans" cxnId="{9884FDE1-88A7-48DB-BE07-9B4A08EF9182}">
      <dgm:prSet/>
      <dgm:spPr/>
      <dgm:t>
        <a:bodyPr/>
        <a:lstStyle/>
        <a:p>
          <a:endParaRPr lang="de-DE"/>
        </a:p>
      </dgm:t>
    </dgm:pt>
    <dgm:pt modelId="{499D2765-152E-454B-9B86-7B1BABD98019}" type="sibTrans" cxnId="{9884FDE1-88A7-48DB-BE07-9B4A08EF9182}">
      <dgm:prSet/>
      <dgm:spPr/>
      <dgm:t>
        <a:bodyPr/>
        <a:lstStyle/>
        <a:p>
          <a:endParaRPr lang="de-DE"/>
        </a:p>
      </dgm:t>
    </dgm:pt>
    <dgm:pt modelId="{64095244-B17C-41EF-ACEA-F2752732A2AB}">
      <dgm:prSet/>
      <dgm:spPr/>
      <dgm:t>
        <a:bodyPr/>
        <a:lstStyle/>
        <a:p>
          <a:pPr rtl="0"/>
          <a:r>
            <a:rPr lang="de-DE" dirty="0" smtClean="0">
              <a:hlinkClick xmlns:r="http://schemas.openxmlformats.org/officeDocument/2006/relationships" r:id="rId2" action="ppaction://hlinksldjump"/>
            </a:rPr>
            <a:t>Pfeile</a:t>
          </a:r>
          <a:endParaRPr lang="de-DE" dirty="0"/>
        </a:p>
      </dgm:t>
    </dgm:pt>
    <dgm:pt modelId="{58B8FC20-B414-476C-A6EB-106E25622B55}" type="parTrans" cxnId="{C8305AE9-4AC0-4326-B0B2-B16A481AF020}">
      <dgm:prSet/>
      <dgm:spPr/>
      <dgm:t>
        <a:bodyPr/>
        <a:lstStyle/>
        <a:p>
          <a:endParaRPr lang="de-DE"/>
        </a:p>
      </dgm:t>
    </dgm:pt>
    <dgm:pt modelId="{0F2C071B-447B-41E6-9596-328B404BD27B}" type="sibTrans" cxnId="{C8305AE9-4AC0-4326-B0B2-B16A481AF020}">
      <dgm:prSet/>
      <dgm:spPr/>
      <dgm:t>
        <a:bodyPr/>
        <a:lstStyle/>
        <a:p>
          <a:endParaRPr lang="de-DE"/>
        </a:p>
      </dgm:t>
    </dgm:pt>
    <dgm:pt modelId="{83EA1231-7F63-41D2-9942-EFB213EFAA8F}">
      <dgm:prSet/>
      <dgm:spPr/>
      <dgm:t>
        <a:bodyPr/>
        <a:lstStyle/>
        <a:p>
          <a:pPr rtl="0"/>
          <a:r>
            <a:rPr lang="de-DE" dirty="0" smtClean="0">
              <a:hlinkClick xmlns:r="http://schemas.openxmlformats.org/officeDocument/2006/relationships" r:id="rId3" action="ppaction://hlinksldjump"/>
            </a:rPr>
            <a:t>Strich - Punkte</a:t>
          </a:r>
          <a:endParaRPr lang="de-DE" dirty="0"/>
        </a:p>
      </dgm:t>
    </dgm:pt>
    <dgm:pt modelId="{4E41FC0F-007A-4555-B2EF-5ACED3DF267A}" type="parTrans" cxnId="{D060E2AB-199C-4FBF-800A-855AA6904760}">
      <dgm:prSet/>
      <dgm:spPr/>
      <dgm:t>
        <a:bodyPr/>
        <a:lstStyle/>
        <a:p>
          <a:endParaRPr lang="de-DE"/>
        </a:p>
      </dgm:t>
    </dgm:pt>
    <dgm:pt modelId="{C2825F41-3E86-42BB-BFD1-894363EFEBD9}" type="sibTrans" cxnId="{D060E2AB-199C-4FBF-800A-855AA6904760}">
      <dgm:prSet/>
      <dgm:spPr/>
      <dgm:t>
        <a:bodyPr/>
        <a:lstStyle/>
        <a:p>
          <a:endParaRPr lang="de-DE"/>
        </a:p>
      </dgm:t>
    </dgm:pt>
    <dgm:pt modelId="{0A35285B-AA57-4FE7-B65C-18BB5731121F}">
      <dgm:prSet/>
      <dgm:spPr/>
      <dgm:t>
        <a:bodyPr/>
        <a:lstStyle/>
        <a:p>
          <a:pPr rtl="0"/>
          <a:r>
            <a:rPr lang="de-DE" dirty="0" smtClean="0">
              <a:hlinkClick xmlns:r="http://schemas.openxmlformats.org/officeDocument/2006/relationships" r:id="rId4" action="ppaction://hlinksldjump"/>
            </a:rPr>
            <a:t>Punkte</a:t>
          </a:r>
          <a:endParaRPr lang="de-DE" dirty="0"/>
        </a:p>
      </dgm:t>
    </dgm:pt>
    <dgm:pt modelId="{9BA33F5E-574E-4B34-85E1-28125BB8A554}" type="parTrans" cxnId="{3B1ADA07-E67F-4CCF-8ABE-7AD7396F0A8E}">
      <dgm:prSet/>
      <dgm:spPr/>
      <dgm:t>
        <a:bodyPr/>
        <a:lstStyle/>
        <a:p>
          <a:endParaRPr lang="de-DE"/>
        </a:p>
      </dgm:t>
    </dgm:pt>
    <dgm:pt modelId="{949A6239-92E6-43B2-A4EB-DBAAFEB25F33}" type="sibTrans" cxnId="{3B1ADA07-E67F-4CCF-8ABE-7AD7396F0A8E}">
      <dgm:prSet/>
      <dgm:spPr/>
      <dgm:t>
        <a:bodyPr/>
        <a:lstStyle/>
        <a:p>
          <a:endParaRPr lang="de-DE"/>
        </a:p>
      </dgm:t>
    </dgm:pt>
    <dgm:pt modelId="{5FEE979D-4B12-4D4F-AF0F-1DF780169CCB}">
      <dgm:prSet/>
      <dgm:spPr/>
      <dgm:t>
        <a:bodyPr/>
        <a:lstStyle/>
        <a:p>
          <a:pPr rtl="0"/>
          <a:r>
            <a:rPr lang="de-DE" dirty="0" smtClean="0">
              <a:hlinkClick xmlns:r="http://schemas.openxmlformats.org/officeDocument/2006/relationships" r:id="rId5" action="ppaction://hlinksldjump"/>
            </a:rPr>
            <a:t>Chinesen</a:t>
          </a:r>
          <a:endParaRPr lang="de-DE" dirty="0"/>
        </a:p>
      </dgm:t>
    </dgm:pt>
    <dgm:pt modelId="{22EC7311-E1E7-4DB7-A237-5E2555F25B6C}" type="parTrans" cxnId="{61F0D544-6025-4E51-A052-B6839C58A13C}">
      <dgm:prSet/>
      <dgm:spPr/>
      <dgm:t>
        <a:bodyPr/>
        <a:lstStyle/>
        <a:p>
          <a:endParaRPr lang="de-DE"/>
        </a:p>
      </dgm:t>
    </dgm:pt>
    <dgm:pt modelId="{24896EA1-5A65-42E3-AAA3-F2274E53BE0B}" type="sibTrans" cxnId="{61F0D544-6025-4E51-A052-B6839C58A13C}">
      <dgm:prSet/>
      <dgm:spPr/>
      <dgm:t>
        <a:bodyPr/>
        <a:lstStyle/>
        <a:p>
          <a:endParaRPr lang="de-DE"/>
        </a:p>
      </dgm:t>
    </dgm:pt>
    <dgm:pt modelId="{A5F8D68F-8081-49F1-934C-CA11FD5C94EB}">
      <dgm:prSet/>
      <dgm:spPr/>
      <dgm:t>
        <a:bodyPr/>
        <a:lstStyle/>
        <a:p>
          <a:pPr rtl="0"/>
          <a:r>
            <a:rPr lang="de-DE" dirty="0" smtClean="0">
              <a:hlinkClick xmlns:r="http://schemas.openxmlformats.org/officeDocument/2006/relationships" r:id="rId6" action="ppaction://hlinksldjump"/>
            </a:rPr>
            <a:t>Foto Chinesen</a:t>
          </a:r>
          <a:endParaRPr lang="de-DE" dirty="0"/>
        </a:p>
      </dgm:t>
    </dgm:pt>
    <dgm:pt modelId="{14610E11-68FC-47A5-AA9B-E675444D34CB}" type="parTrans" cxnId="{C4AFB0B8-1055-4C9E-9D45-649AC60987DA}">
      <dgm:prSet/>
      <dgm:spPr/>
      <dgm:t>
        <a:bodyPr/>
        <a:lstStyle/>
        <a:p>
          <a:endParaRPr lang="de-DE"/>
        </a:p>
      </dgm:t>
    </dgm:pt>
    <dgm:pt modelId="{D7B1661D-E174-4817-86F3-923650CB3F30}" type="sibTrans" cxnId="{C4AFB0B8-1055-4C9E-9D45-649AC60987DA}">
      <dgm:prSet/>
      <dgm:spPr/>
      <dgm:t>
        <a:bodyPr/>
        <a:lstStyle/>
        <a:p>
          <a:endParaRPr lang="de-DE"/>
        </a:p>
      </dgm:t>
    </dgm:pt>
    <dgm:pt modelId="{78C8D542-1371-490B-AEE9-94086D984C3D}">
      <dgm:prSet/>
      <dgm:spPr/>
      <dgm:t>
        <a:bodyPr/>
        <a:lstStyle/>
        <a:p>
          <a:pPr rtl="0"/>
          <a:r>
            <a:rPr lang="de-DE" dirty="0" smtClean="0">
              <a:hlinkClick xmlns:r="http://schemas.openxmlformats.org/officeDocument/2006/relationships" r:id="rId7" action="ppaction://hlinksldjump"/>
            </a:rPr>
            <a:t>Randskizze</a:t>
          </a:r>
          <a:endParaRPr lang="de-DE" dirty="0"/>
        </a:p>
      </dgm:t>
    </dgm:pt>
    <dgm:pt modelId="{5375F19A-11CB-4E72-BD2E-4E52FF038B82}" type="parTrans" cxnId="{49D40EC0-12C9-47AE-8FE7-D15C4E2A57A4}">
      <dgm:prSet/>
      <dgm:spPr/>
      <dgm:t>
        <a:bodyPr/>
        <a:lstStyle/>
        <a:p>
          <a:endParaRPr lang="de-DE"/>
        </a:p>
      </dgm:t>
    </dgm:pt>
    <dgm:pt modelId="{92AF2470-2C09-477A-921B-D837171ECEFF}" type="sibTrans" cxnId="{49D40EC0-12C9-47AE-8FE7-D15C4E2A57A4}">
      <dgm:prSet/>
      <dgm:spPr/>
      <dgm:t>
        <a:bodyPr/>
        <a:lstStyle/>
        <a:p>
          <a:endParaRPr lang="de-DE"/>
        </a:p>
      </dgm:t>
    </dgm:pt>
    <dgm:pt modelId="{D27A7FD0-7B6B-45C7-83A7-57F59484F5B5}">
      <dgm:prSet/>
      <dgm:spPr/>
      <dgm:t>
        <a:bodyPr/>
        <a:lstStyle/>
        <a:p>
          <a:pPr rtl="0"/>
          <a:r>
            <a:rPr lang="de-DE" dirty="0" smtClean="0">
              <a:hlinkClick xmlns:r="http://schemas.openxmlformats.org/officeDocument/2006/relationships" r:id="rId8" action="ppaction://hlinksldjump"/>
            </a:rPr>
            <a:t>Überlappung</a:t>
          </a:r>
          <a:endParaRPr lang="de-DE" dirty="0"/>
        </a:p>
      </dgm:t>
    </dgm:pt>
    <dgm:pt modelId="{E177E2E0-4195-4614-9670-F80657C01A1C}" type="parTrans" cxnId="{ABF5EDBF-B832-40C8-B419-0E497990B53B}">
      <dgm:prSet/>
      <dgm:spPr/>
      <dgm:t>
        <a:bodyPr/>
        <a:lstStyle/>
        <a:p>
          <a:endParaRPr lang="de-DE"/>
        </a:p>
      </dgm:t>
    </dgm:pt>
    <dgm:pt modelId="{C72CAEFD-0D98-4901-AEF7-3F8FD58EE968}" type="sibTrans" cxnId="{ABF5EDBF-B832-40C8-B419-0E497990B53B}">
      <dgm:prSet/>
      <dgm:spPr/>
      <dgm:t>
        <a:bodyPr/>
        <a:lstStyle/>
        <a:p>
          <a:endParaRPr lang="de-DE"/>
        </a:p>
      </dgm:t>
    </dgm:pt>
    <dgm:pt modelId="{F27C0E99-49B6-4E2E-BFA4-9888FD9141C7}">
      <dgm:prSet/>
      <dgm:spPr/>
      <dgm:t>
        <a:bodyPr/>
        <a:lstStyle/>
        <a:p>
          <a:pPr rtl="0"/>
          <a:r>
            <a:rPr lang="de-DE" dirty="0" smtClean="0">
              <a:hlinkClick xmlns:r="http://schemas.openxmlformats.org/officeDocument/2006/relationships" r:id="rId9" action="ppaction://hlinksldjump"/>
            </a:rPr>
            <a:t>GLP</a:t>
          </a:r>
          <a:endParaRPr lang="de-DE" dirty="0"/>
        </a:p>
      </dgm:t>
    </dgm:pt>
    <dgm:pt modelId="{598C2F4C-F9F4-467C-A521-F930A7C34FC0}" type="parTrans" cxnId="{C8F21B30-D34F-4C51-87AA-CC102A4656FD}">
      <dgm:prSet/>
      <dgm:spPr/>
      <dgm:t>
        <a:bodyPr/>
        <a:lstStyle/>
        <a:p>
          <a:endParaRPr lang="de-DE"/>
        </a:p>
      </dgm:t>
    </dgm:pt>
    <dgm:pt modelId="{968C5B45-6414-443E-ABF8-98221ED5C6E9}" type="sibTrans" cxnId="{C8F21B30-D34F-4C51-87AA-CC102A4656FD}">
      <dgm:prSet/>
      <dgm:spPr/>
      <dgm:t>
        <a:bodyPr/>
        <a:lstStyle/>
        <a:p>
          <a:endParaRPr lang="de-DE"/>
        </a:p>
      </dgm:t>
    </dgm:pt>
    <dgm:pt modelId="{2B440BF3-7140-4E6B-98A9-A6236EDC6FB5}">
      <dgm:prSet/>
      <dgm:spPr/>
      <dgm:t>
        <a:bodyPr/>
        <a:lstStyle/>
        <a:p>
          <a:pPr rtl="0"/>
          <a:r>
            <a:rPr lang="de-DE" dirty="0" smtClean="0">
              <a:hlinkClick xmlns:r="http://schemas.openxmlformats.org/officeDocument/2006/relationships" r:id="rId10" action="ppaction://hlinksldjump"/>
            </a:rPr>
            <a:t>Fischgräten</a:t>
          </a:r>
          <a:endParaRPr lang="de-DE" dirty="0"/>
        </a:p>
      </dgm:t>
    </dgm:pt>
    <dgm:pt modelId="{22493A52-1A24-43E8-ABE8-2F7CB60E54A1}" type="parTrans" cxnId="{BBBC7E49-DF0A-4FC4-A14C-BF4C6A7011F0}">
      <dgm:prSet/>
      <dgm:spPr/>
      <dgm:t>
        <a:bodyPr/>
        <a:lstStyle/>
        <a:p>
          <a:endParaRPr lang="de-DE"/>
        </a:p>
      </dgm:t>
    </dgm:pt>
    <dgm:pt modelId="{350302A9-B541-4974-BD4A-DECD7952B39F}" type="sibTrans" cxnId="{BBBC7E49-DF0A-4FC4-A14C-BF4C6A7011F0}">
      <dgm:prSet/>
      <dgm:spPr/>
      <dgm:t>
        <a:bodyPr/>
        <a:lstStyle/>
        <a:p>
          <a:endParaRPr lang="de-DE"/>
        </a:p>
      </dgm:t>
    </dgm:pt>
    <dgm:pt modelId="{927DF765-63A9-49DF-A684-83684A9D3803}">
      <dgm:prSet/>
      <dgm:spPr/>
      <dgm:t>
        <a:bodyPr/>
        <a:lstStyle/>
        <a:p>
          <a:pPr rtl="0"/>
          <a:r>
            <a:rPr lang="de-DE" b="1" dirty="0" smtClean="0">
              <a:solidFill>
                <a:schemeClr val="bg1"/>
              </a:solidFill>
              <a:hlinkClick xmlns:r="http://schemas.openxmlformats.org/officeDocument/2006/relationships" r:id="rId11" action="ppaction://hlinksldjump"/>
            </a:rPr>
            <a:t>Allgemeines</a:t>
          </a:r>
          <a:endParaRPr lang="de-DE" b="1" dirty="0">
            <a:solidFill>
              <a:schemeClr val="bg1"/>
            </a:solidFill>
          </a:endParaRPr>
        </a:p>
      </dgm:t>
    </dgm:pt>
    <dgm:pt modelId="{C7C60BDC-2287-44EA-82F3-3A0467EA0A88}" type="parTrans" cxnId="{DA99E915-B8F3-45F9-8750-4F7DDEA274BB}">
      <dgm:prSet/>
      <dgm:spPr/>
      <dgm:t>
        <a:bodyPr/>
        <a:lstStyle/>
        <a:p>
          <a:endParaRPr lang="de-DE"/>
        </a:p>
      </dgm:t>
    </dgm:pt>
    <dgm:pt modelId="{EF0DFA7B-DC36-45C3-A1C9-F1B6960EF519}" type="sibTrans" cxnId="{DA99E915-B8F3-45F9-8750-4F7DDEA274BB}">
      <dgm:prSet/>
      <dgm:spPr/>
      <dgm:t>
        <a:bodyPr/>
        <a:lstStyle/>
        <a:p>
          <a:endParaRPr lang="de-DE"/>
        </a:p>
      </dgm:t>
    </dgm:pt>
    <dgm:pt modelId="{18F26B74-989F-4C24-A8FC-8D7D9D04C5CE}">
      <dgm:prSet/>
      <dgm:spPr/>
      <dgm:t>
        <a:bodyPr/>
        <a:lstStyle/>
        <a:p>
          <a:pPr rtl="0"/>
          <a:r>
            <a:rPr lang="de-DE" baseline="0" dirty="0" smtClean="0">
              <a:solidFill>
                <a:schemeClr val="bg1"/>
              </a:solidFill>
              <a:hlinkClick xmlns:r="http://schemas.openxmlformats.org/officeDocument/2006/relationships" r:id="rId12" action="ppaction://hlinksldjump"/>
            </a:rPr>
            <a:t>Einbahnstraßen Regel</a:t>
          </a:r>
          <a:r>
            <a:rPr lang="de-DE" baseline="0" dirty="0" smtClean="0">
              <a:solidFill>
                <a:schemeClr val="bg1"/>
              </a:solidFill>
            </a:rPr>
            <a:t> </a:t>
          </a:r>
          <a:endParaRPr lang="de-DE" baseline="0" dirty="0">
            <a:solidFill>
              <a:schemeClr val="bg1"/>
            </a:solidFill>
          </a:endParaRPr>
        </a:p>
      </dgm:t>
    </dgm:pt>
    <dgm:pt modelId="{73240216-3BBC-4131-BAD8-80372A42707F}" type="parTrans" cxnId="{A10E6E84-6A6B-481F-AD42-C545DDA35B90}">
      <dgm:prSet/>
      <dgm:spPr/>
      <dgm:t>
        <a:bodyPr/>
        <a:lstStyle/>
        <a:p>
          <a:endParaRPr lang="de-DE"/>
        </a:p>
      </dgm:t>
    </dgm:pt>
    <dgm:pt modelId="{46565EB7-5A5E-49A0-8504-75B1389A3068}" type="sibTrans" cxnId="{A10E6E84-6A6B-481F-AD42-C545DDA35B90}">
      <dgm:prSet/>
      <dgm:spPr/>
      <dgm:t>
        <a:bodyPr/>
        <a:lstStyle/>
        <a:p>
          <a:endParaRPr lang="de-DE"/>
        </a:p>
      </dgm:t>
    </dgm:pt>
    <dgm:pt modelId="{032460DF-DB7F-4B17-A938-93691E8EB1CD}">
      <dgm:prSet/>
      <dgm:spPr/>
      <dgm:t>
        <a:bodyPr/>
        <a:lstStyle/>
        <a:p>
          <a:pPr rtl="0"/>
          <a:r>
            <a:rPr lang="de-DE" baseline="0" dirty="0" smtClean="0">
              <a:solidFill>
                <a:schemeClr val="bg1"/>
              </a:solidFill>
              <a:hlinkClick xmlns:r="http://schemas.openxmlformats.org/officeDocument/2006/relationships" r:id="rId13" action="ppaction://hlinksldjump"/>
            </a:rPr>
            <a:t>Würmchen</a:t>
          </a:r>
          <a:endParaRPr lang="de-DE" baseline="0" dirty="0">
            <a:solidFill>
              <a:schemeClr val="bg1"/>
            </a:solidFill>
          </a:endParaRPr>
        </a:p>
      </dgm:t>
    </dgm:pt>
    <dgm:pt modelId="{FA104027-0604-40E7-878B-73D75F407485}" type="parTrans" cxnId="{296411D9-820A-4D6C-945E-827F2C626E47}">
      <dgm:prSet/>
      <dgm:spPr/>
      <dgm:t>
        <a:bodyPr/>
        <a:lstStyle/>
        <a:p>
          <a:endParaRPr lang="de-DE"/>
        </a:p>
      </dgm:t>
    </dgm:pt>
    <dgm:pt modelId="{A56C62E6-F2D1-474E-987B-3EE335D7967C}" type="sibTrans" cxnId="{296411D9-820A-4D6C-945E-827F2C626E47}">
      <dgm:prSet/>
      <dgm:spPr/>
      <dgm:t>
        <a:bodyPr/>
        <a:lstStyle/>
        <a:p>
          <a:endParaRPr lang="de-DE"/>
        </a:p>
      </dgm:t>
    </dgm:pt>
    <dgm:pt modelId="{0FDC2D43-576C-4662-A233-992CFA110DC5}">
      <dgm:prSet/>
      <dgm:spPr/>
      <dgm:t>
        <a:bodyPr/>
        <a:lstStyle/>
        <a:p>
          <a:pPr rtl="0"/>
          <a:r>
            <a:rPr lang="de-DE" dirty="0" smtClean="0">
              <a:hlinkClick xmlns:r="http://schemas.openxmlformats.org/officeDocument/2006/relationships" r:id="rId14" action="ppaction://hlinksldjump"/>
            </a:rPr>
            <a:t>Schattenkopie</a:t>
          </a:r>
          <a:endParaRPr lang="de-DE" dirty="0"/>
        </a:p>
      </dgm:t>
    </dgm:pt>
    <dgm:pt modelId="{E4451830-D21E-41B7-B766-53427D652B4B}" type="parTrans" cxnId="{60ECE5B4-A37E-4BB4-AB38-F70ED63FEBFA}">
      <dgm:prSet/>
      <dgm:spPr/>
      <dgm:t>
        <a:bodyPr/>
        <a:lstStyle/>
        <a:p>
          <a:endParaRPr lang="de-DE"/>
        </a:p>
      </dgm:t>
    </dgm:pt>
    <dgm:pt modelId="{2F6BBD88-5B57-4736-894D-B5F091A7609F}" type="sibTrans" cxnId="{60ECE5B4-A37E-4BB4-AB38-F70ED63FEBFA}">
      <dgm:prSet/>
      <dgm:spPr/>
      <dgm:t>
        <a:bodyPr/>
        <a:lstStyle/>
        <a:p>
          <a:endParaRPr lang="de-DE"/>
        </a:p>
      </dgm:t>
    </dgm:pt>
    <dgm:pt modelId="{88D9D513-5EE7-4BF6-A8FC-DE979C56CB71}" type="pres">
      <dgm:prSet presAssocID="{6CEF4C22-8B20-468E-9F95-DBDC10DC8ED5}" presName="diagram" presStyleCnt="0">
        <dgm:presLayoutVars>
          <dgm:dir/>
          <dgm:resizeHandles val="exact"/>
        </dgm:presLayoutVars>
      </dgm:prSet>
      <dgm:spPr/>
      <dgm:t>
        <a:bodyPr/>
        <a:lstStyle/>
        <a:p>
          <a:endParaRPr lang="de-DE"/>
        </a:p>
      </dgm:t>
    </dgm:pt>
    <dgm:pt modelId="{04D40BD2-08F2-440A-AA1C-A54F990E6C75}" type="pres">
      <dgm:prSet presAssocID="{927DF765-63A9-49DF-A684-83684A9D3803}" presName="node" presStyleLbl="node1" presStyleIdx="0" presStyleCnt="14">
        <dgm:presLayoutVars>
          <dgm:bulletEnabled val="1"/>
        </dgm:presLayoutVars>
      </dgm:prSet>
      <dgm:spPr/>
      <dgm:t>
        <a:bodyPr/>
        <a:lstStyle/>
        <a:p>
          <a:endParaRPr lang="de-DE"/>
        </a:p>
      </dgm:t>
    </dgm:pt>
    <dgm:pt modelId="{E6FB333E-2E6B-497E-9A43-BEE4F2BDA2B1}" type="pres">
      <dgm:prSet presAssocID="{EF0DFA7B-DC36-45C3-A1C9-F1B6960EF519}" presName="sibTrans" presStyleCnt="0"/>
      <dgm:spPr/>
    </dgm:pt>
    <dgm:pt modelId="{845FC4B7-50D7-4454-B4A7-D5681A98AC1B}" type="pres">
      <dgm:prSet presAssocID="{BA9ACCCC-83B2-45E1-BC7B-C36A4F2733FB}" presName="node" presStyleLbl="node1" presStyleIdx="1" presStyleCnt="14">
        <dgm:presLayoutVars>
          <dgm:bulletEnabled val="1"/>
        </dgm:presLayoutVars>
      </dgm:prSet>
      <dgm:spPr/>
      <dgm:t>
        <a:bodyPr/>
        <a:lstStyle/>
        <a:p>
          <a:endParaRPr lang="de-DE"/>
        </a:p>
      </dgm:t>
    </dgm:pt>
    <dgm:pt modelId="{BF9BBEA0-7F92-4BE5-A90E-92049E2CCED3}" type="pres">
      <dgm:prSet presAssocID="{499D2765-152E-454B-9B86-7B1BABD98019}" presName="sibTrans" presStyleCnt="0"/>
      <dgm:spPr/>
    </dgm:pt>
    <dgm:pt modelId="{0526490F-E152-42F9-A48D-7211371E8394}" type="pres">
      <dgm:prSet presAssocID="{18F26B74-989F-4C24-A8FC-8D7D9D04C5CE}" presName="node" presStyleLbl="node1" presStyleIdx="2" presStyleCnt="14">
        <dgm:presLayoutVars>
          <dgm:bulletEnabled val="1"/>
        </dgm:presLayoutVars>
      </dgm:prSet>
      <dgm:spPr/>
      <dgm:t>
        <a:bodyPr/>
        <a:lstStyle/>
        <a:p>
          <a:endParaRPr lang="de-DE"/>
        </a:p>
      </dgm:t>
    </dgm:pt>
    <dgm:pt modelId="{D07C5E14-FB22-4D44-AF40-9F82E79549F0}" type="pres">
      <dgm:prSet presAssocID="{46565EB7-5A5E-49A0-8504-75B1389A3068}" presName="sibTrans" presStyleCnt="0"/>
      <dgm:spPr/>
    </dgm:pt>
    <dgm:pt modelId="{43AE9EED-D05A-43E2-A8DE-2F630C68F2B0}" type="pres">
      <dgm:prSet presAssocID="{032460DF-DB7F-4B17-A938-93691E8EB1CD}" presName="node" presStyleLbl="node1" presStyleIdx="3" presStyleCnt="14">
        <dgm:presLayoutVars>
          <dgm:bulletEnabled val="1"/>
        </dgm:presLayoutVars>
      </dgm:prSet>
      <dgm:spPr/>
      <dgm:t>
        <a:bodyPr/>
        <a:lstStyle/>
        <a:p>
          <a:endParaRPr lang="de-DE"/>
        </a:p>
      </dgm:t>
    </dgm:pt>
    <dgm:pt modelId="{1FE26291-25D3-4334-8FFE-EAB22F5A7FF9}" type="pres">
      <dgm:prSet presAssocID="{A56C62E6-F2D1-474E-987B-3EE335D7967C}" presName="sibTrans" presStyleCnt="0"/>
      <dgm:spPr/>
    </dgm:pt>
    <dgm:pt modelId="{C0F904FC-64EC-4DDD-9760-5CD63B01F149}" type="pres">
      <dgm:prSet presAssocID="{64095244-B17C-41EF-ACEA-F2752732A2AB}" presName="node" presStyleLbl="node1" presStyleIdx="4" presStyleCnt="14">
        <dgm:presLayoutVars>
          <dgm:bulletEnabled val="1"/>
        </dgm:presLayoutVars>
      </dgm:prSet>
      <dgm:spPr/>
      <dgm:t>
        <a:bodyPr/>
        <a:lstStyle/>
        <a:p>
          <a:endParaRPr lang="de-DE"/>
        </a:p>
      </dgm:t>
    </dgm:pt>
    <dgm:pt modelId="{A8994DF3-7A63-4824-8195-4455A9990FB5}" type="pres">
      <dgm:prSet presAssocID="{0F2C071B-447B-41E6-9596-328B404BD27B}" presName="sibTrans" presStyleCnt="0"/>
      <dgm:spPr/>
    </dgm:pt>
    <dgm:pt modelId="{72F1050A-8C83-4335-9864-8FF294C09C3F}" type="pres">
      <dgm:prSet presAssocID="{83EA1231-7F63-41D2-9942-EFB213EFAA8F}" presName="node" presStyleLbl="node1" presStyleIdx="5" presStyleCnt="14">
        <dgm:presLayoutVars>
          <dgm:bulletEnabled val="1"/>
        </dgm:presLayoutVars>
      </dgm:prSet>
      <dgm:spPr/>
      <dgm:t>
        <a:bodyPr/>
        <a:lstStyle/>
        <a:p>
          <a:endParaRPr lang="de-DE"/>
        </a:p>
      </dgm:t>
    </dgm:pt>
    <dgm:pt modelId="{F9554017-0CC0-4CFD-ACA2-8A0BDE211FB6}" type="pres">
      <dgm:prSet presAssocID="{C2825F41-3E86-42BB-BFD1-894363EFEBD9}" presName="sibTrans" presStyleCnt="0"/>
      <dgm:spPr/>
    </dgm:pt>
    <dgm:pt modelId="{8EEB23D1-082F-4D9A-A7DC-985F22A0F3D9}" type="pres">
      <dgm:prSet presAssocID="{0A35285B-AA57-4FE7-B65C-18BB5731121F}" presName="node" presStyleLbl="node1" presStyleIdx="6" presStyleCnt="14">
        <dgm:presLayoutVars>
          <dgm:bulletEnabled val="1"/>
        </dgm:presLayoutVars>
      </dgm:prSet>
      <dgm:spPr/>
      <dgm:t>
        <a:bodyPr/>
        <a:lstStyle/>
        <a:p>
          <a:endParaRPr lang="de-DE"/>
        </a:p>
      </dgm:t>
    </dgm:pt>
    <dgm:pt modelId="{1D495FB3-0627-4FA0-AD5A-0EB452785391}" type="pres">
      <dgm:prSet presAssocID="{949A6239-92E6-43B2-A4EB-DBAAFEB25F33}" presName="sibTrans" presStyleCnt="0"/>
      <dgm:spPr/>
    </dgm:pt>
    <dgm:pt modelId="{BEFE3CBE-270F-41E7-AC16-CC14695D7E88}" type="pres">
      <dgm:prSet presAssocID="{5FEE979D-4B12-4D4F-AF0F-1DF780169CCB}" presName="node" presStyleLbl="node1" presStyleIdx="7" presStyleCnt="14">
        <dgm:presLayoutVars>
          <dgm:bulletEnabled val="1"/>
        </dgm:presLayoutVars>
      </dgm:prSet>
      <dgm:spPr/>
      <dgm:t>
        <a:bodyPr/>
        <a:lstStyle/>
        <a:p>
          <a:endParaRPr lang="de-DE"/>
        </a:p>
      </dgm:t>
    </dgm:pt>
    <dgm:pt modelId="{D45BFB66-729B-4C28-B7A5-016C6E05B5EE}" type="pres">
      <dgm:prSet presAssocID="{24896EA1-5A65-42E3-AAA3-F2274E53BE0B}" presName="sibTrans" presStyleCnt="0"/>
      <dgm:spPr/>
    </dgm:pt>
    <dgm:pt modelId="{128349F4-EC52-4858-AB65-A40B9047EA43}" type="pres">
      <dgm:prSet presAssocID="{A5F8D68F-8081-49F1-934C-CA11FD5C94EB}" presName="node" presStyleLbl="node1" presStyleIdx="8" presStyleCnt="14">
        <dgm:presLayoutVars>
          <dgm:bulletEnabled val="1"/>
        </dgm:presLayoutVars>
      </dgm:prSet>
      <dgm:spPr/>
      <dgm:t>
        <a:bodyPr/>
        <a:lstStyle/>
        <a:p>
          <a:endParaRPr lang="de-DE"/>
        </a:p>
      </dgm:t>
    </dgm:pt>
    <dgm:pt modelId="{D08C9700-11A9-4544-A1E1-31B35220267F}" type="pres">
      <dgm:prSet presAssocID="{D7B1661D-E174-4817-86F3-923650CB3F30}" presName="sibTrans" presStyleCnt="0"/>
      <dgm:spPr/>
    </dgm:pt>
    <dgm:pt modelId="{2532133D-61C2-405A-BDE0-F16676B6BE43}" type="pres">
      <dgm:prSet presAssocID="{78C8D542-1371-490B-AEE9-94086D984C3D}" presName="node" presStyleLbl="node1" presStyleIdx="9" presStyleCnt="14">
        <dgm:presLayoutVars>
          <dgm:bulletEnabled val="1"/>
        </dgm:presLayoutVars>
      </dgm:prSet>
      <dgm:spPr/>
      <dgm:t>
        <a:bodyPr/>
        <a:lstStyle/>
        <a:p>
          <a:endParaRPr lang="de-DE"/>
        </a:p>
      </dgm:t>
    </dgm:pt>
    <dgm:pt modelId="{E2583D17-B51A-49F7-8B0D-F0F9072E7136}" type="pres">
      <dgm:prSet presAssocID="{92AF2470-2C09-477A-921B-D837171ECEFF}" presName="sibTrans" presStyleCnt="0"/>
      <dgm:spPr/>
    </dgm:pt>
    <dgm:pt modelId="{6C63CE46-D3D3-44FF-8717-40263FFD2A4F}" type="pres">
      <dgm:prSet presAssocID="{0FDC2D43-576C-4662-A233-992CFA110DC5}" presName="node" presStyleLbl="node1" presStyleIdx="10" presStyleCnt="14">
        <dgm:presLayoutVars>
          <dgm:bulletEnabled val="1"/>
        </dgm:presLayoutVars>
      </dgm:prSet>
      <dgm:spPr/>
      <dgm:t>
        <a:bodyPr/>
        <a:lstStyle/>
        <a:p>
          <a:endParaRPr lang="de-DE"/>
        </a:p>
      </dgm:t>
    </dgm:pt>
    <dgm:pt modelId="{FDBE6CCB-376E-45AF-9404-2F5C11107C2B}" type="pres">
      <dgm:prSet presAssocID="{2F6BBD88-5B57-4736-894D-B5F091A7609F}" presName="sibTrans" presStyleCnt="0"/>
      <dgm:spPr/>
    </dgm:pt>
    <dgm:pt modelId="{785F3451-DD25-4464-80F1-A642A739662F}" type="pres">
      <dgm:prSet presAssocID="{D27A7FD0-7B6B-45C7-83A7-57F59484F5B5}" presName="node" presStyleLbl="node1" presStyleIdx="11" presStyleCnt="14">
        <dgm:presLayoutVars>
          <dgm:bulletEnabled val="1"/>
        </dgm:presLayoutVars>
      </dgm:prSet>
      <dgm:spPr/>
      <dgm:t>
        <a:bodyPr/>
        <a:lstStyle/>
        <a:p>
          <a:endParaRPr lang="de-DE"/>
        </a:p>
      </dgm:t>
    </dgm:pt>
    <dgm:pt modelId="{7598AA43-218A-4414-9871-100EAC25D5B2}" type="pres">
      <dgm:prSet presAssocID="{C72CAEFD-0D98-4901-AEF7-3F8FD58EE968}" presName="sibTrans" presStyleCnt="0"/>
      <dgm:spPr/>
    </dgm:pt>
    <dgm:pt modelId="{505363B7-2F4C-46CF-97AC-9747E44C79EF}" type="pres">
      <dgm:prSet presAssocID="{F27C0E99-49B6-4E2E-BFA4-9888FD9141C7}" presName="node" presStyleLbl="node1" presStyleIdx="12" presStyleCnt="14">
        <dgm:presLayoutVars>
          <dgm:bulletEnabled val="1"/>
        </dgm:presLayoutVars>
      </dgm:prSet>
      <dgm:spPr/>
      <dgm:t>
        <a:bodyPr/>
        <a:lstStyle/>
        <a:p>
          <a:endParaRPr lang="de-DE"/>
        </a:p>
      </dgm:t>
    </dgm:pt>
    <dgm:pt modelId="{9B2E985B-B60F-44E5-94D8-2B8A8E46AF51}" type="pres">
      <dgm:prSet presAssocID="{968C5B45-6414-443E-ABF8-98221ED5C6E9}" presName="sibTrans" presStyleCnt="0"/>
      <dgm:spPr/>
    </dgm:pt>
    <dgm:pt modelId="{569FB376-B980-4C70-A0E1-5D5DD6F42E55}" type="pres">
      <dgm:prSet presAssocID="{2B440BF3-7140-4E6B-98A9-A6236EDC6FB5}" presName="node" presStyleLbl="node1" presStyleIdx="13" presStyleCnt="14">
        <dgm:presLayoutVars>
          <dgm:bulletEnabled val="1"/>
        </dgm:presLayoutVars>
      </dgm:prSet>
      <dgm:spPr/>
      <dgm:t>
        <a:bodyPr/>
        <a:lstStyle/>
        <a:p>
          <a:endParaRPr lang="de-DE"/>
        </a:p>
      </dgm:t>
    </dgm:pt>
  </dgm:ptLst>
  <dgm:cxnLst>
    <dgm:cxn modelId="{61F0D544-6025-4E51-A052-B6839C58A13C}" srcId="{6CEF4C22-8B20-468E-9F95-DBDC10DC8ED5}" destId="{5FEE979D-4B12-4D4F-AF0F-1DF780169CCB}" srcOrd="7" destOrd="0" parTransId="{22EC7311-E1E7-4DB7-A237-5E2555F25B6C}" sibTransId="{24896EA1-5A65-42E3-AAA3-F2274E53BE0B}"/>
    <dgm:cxn modelId="{ABF5EDBF-B832-40C8-B419-0E497990B53B}" srcId="{6CEF4C22-8B20-468E-9F95-DBDC10DC8ED5}" destId="{D27A7FD0-7B6B-45C7-83A7-57F59484F5B5}" srcOrd="11" destOrd="0" parTransId="{E177E2E0-4195-4614-9670-F80657C01A1C}" sibTransId="{C72CAEFD-0D98-4901-AEF7-3F8FD58EE968}"/>
    <dgm:cxn modelId="{850268C4-D498-4142-A31A-F93F1C8E1E36}" type="presOf" srcId="{2B440BF3-7140-4E6B-98A9-A6236EDC6FB5}" destId="{569FB376-B980-4C70-A0E1-5D5DD6F42E55}" srcOrd="0" destOrd="0" presId="urn:microsoft.com/office/officeart/2005/8/layout/default"/>
    <dgm:cxn modelId="{050F98AC-FB94-4B13-BF36-ED35CA242BB0}" type="presOf" srcId="{0A35285B-AA57-4FE7-B65C-18BB5731121F}" destId="{8EEB23D1-082F-4D9A-A7DC-985F22A0F3D9}" srcOrd="0" destOrd="0" presId="urn:microsoft.com/office/officeart/2005/8/layout/default"/>
    <dgm:cxn modelId="{B7BB8105-1840-48D3-996F-4B5E1A572D01}" type="presOf" srcId="{78C8D542-1371-490B-AEE9-94086D984C3D}" destId="{2532133D-61C2-405A-BDE0-F16676B6BE43}" srcOrd="0" destOrd="0" presId="urn:microsoft.com/office/officeart/2005/8/layout/default"/>
    <dgm:cxn modelId="{6392A316-503D-470F-A288-52BB84990CB6}" type="presOf" srcId="{A5F8D68F-8081-49F1-934C-CA11FD5C94EB}" destId="{128349F4-EC52-4858-AB65-A40B9047EA43}" srcOrd="0" destOrd="0" presId="urn:microsoft.com/office/officeart/2005/8/layout/default"/>
    <dgm:cxn modelId="{A6AB0405-32AA-463B-83E7-F9B3A7AD4D1F}" type="presOf" srcId="{927DF765-63A9-49DF-A684-83684A9D3803}" destId="{04D40BD2-08F2-440A-AA1C-A54F990E6C75}" srcOrd="0" destOrd="0" presId="urn:microsoft.com/office/officeart/2005/8/layout/default"/>
    <dgm:cxn modelId="{C8F21B30-D34F-4C51-87AA-CC102A4656FD}" srcId="{6CEF4C22-8B20-468E-9F95-DBDC10DC8ED5}" destId="{F27C0E99-49B6-4E2E-BFA4-9888FD9141C7}" srcOrd="12" destOrd="0" parTransId="{598C2F4C-F9F4-467C-A521-F930A7C34FC0}" sibTransId="{968C5B45-6414-443E-ABF8-98221ED5C6E9}"/>
    <dgm:cxn modelId="{FA35E48C-414E-4775-BD43-AA1FCBB623B4}" type="presOf" srcId="{5FEE979D-4B12-4D4F-AF0F-1DF780169CCB}" destId="{BEFE3CBE-270F-41E7-AC16-CC14695D7E88}" srcOrd="0" destOrd="0" presId="urn:microsoft.com/office/officeart/2005/8/layout/default"/>
    <dgm:cxn modelId="{3B1ADA07-E67F-4CCF-8ABE-7AD7396F0A8E}" srcId="{6CEF4C22-8B20-468E-9F95-DBDC10DC8ED5}" destId="{0A35285B-AA57-4FE7-B65C-18BB5731121F}" srcOrd="6" destOrd="0" parTransId="{9BA33F5E-574E-4B34-85E1-28125BB8A554}" sibTransId="{949A6239-92E6-43B2-A4EB-DBAAFEB25F33}"/>
    <dgm:cxn modelId="{84D6F195-00E7-491E-B651-5F5B438C4E06}" type="presOf" srcId="{BA9ACCCC-83B2-45E1-BC7B-C36A4F2733FB}" destId="{845FC4B7-50D7-4454-B4A7-D5681A98AC1B}" srcOrd="0" destOrd="0" presId="urn:microsoft.com/office/officeart/2005/8/layout/default"/>
    <dgm:cxn modelId="{B529FA12-83B8-4251-B321-B861DD4F9FA2}" type="presOf" srcId="{64095244-B17C-41EF-ACEA-F2752732A2AB}" destId="{C0F904FC-64EC-4DDD-9760-5CD63B01F149}" srcOrd="0" destOrd="0" presId="urn:microsoft.com/office/officeart/2005/8/layout/default"/>
    <dgm:cxn modelId="{1020CE0A-A19E-4DF3-B849-BE1002490852}" type="presOf" srcId="{18F26B74-989F-4C24-A8FC-8D7D9D04C5CE}" destId="{0526490F-E152-42F9-A48D-7211371E8394}" srcOrd="0" destOrd="0" presId="urn:microsoft.com/office/officeart/2005/8/layout/default"/>
    <dgm:cxn modelId="{BBBC7E49-DF0A-4FC4-A14C-BF4C6A7011F0}" srcId="{6CEF4C22-8B20-468E-9F95-DBDC10DC8ED5}" destId="{2B440BF3-7140-4E6B-98A9-A6236EDC6FB5}" srcOrd="13" destOrd="0" parTransId="{22493A52-1A24-43E8-ABE8-2F7CB60E54A1}" sibTransId="{350302A9-B541-4974-BD4A-DECD7952B39F}"/>
    <dgm:cxn modelId="{C4AFB0B8-1055-4C9E-9D45-649AC60987DA}" srcId="{6CEF4C22-8B20-468E-9F95-DBDC10DC8ED5}" destId="{A5F8D68F-8081-49F1-934C-CA11FD5C94EB}" srcOrd="8" destOrd="0" parTransId="{14610E11-68FC-47A5-AA9B-E675444D34CB}" sibTransId="{D7B1661D-E174-4817-86F3-923650CB3F30}"/>
    <dgm:cxn modelId="{C8305AE9-4AC0-4326-B0B2-B16A481AF020}" srcId="{6CEF4C22-8B20-468E-9F95-DBDC10DC8ED5}" destId="{64095244-B17C-41EF-ACEA-F2752732A2AB}" srcOrd="4" destOrd="0" parTransId="{58B8FC20-B414-476C-A6EB-106E25622B55}" sibTransId="{0F2C071B-447B-41E6-9596-328B404BD27B}"/>
    <dgm:cxn modelId="{B601301F-0C0E-4E65-97D8-44183CA2A77C}" type="presOf" srcId="{83EA1231-7F63-41D2-9942-EFB213EFAA8F}" destId="{72F1050A-8C83-4335-9864-8FF294C09C3F}" srcOrd="0" destOrd="0" presId="urn:microsoft.com/office/officeart/2005/8/layout/default"/>
    <dgm:cxn modelId="{49D40EC0-12C9-47AE-8FE7-D15C4E2A57A4}" srcId="{6CEF4C22-8B20-468E-9F95-DBDC10DC8ED5}" destId="{78C8D542-1371-490B-AEE9-94086D984C3D}" srcOrd="9" destOrd="0" parTransId="{5375F19A-11CB-4E72-BD2E-4E52FF038B82}" sibTransId="{92AF2470-2C09-477A-921B-D837171ECEFF}"/>
    <dgm:cxn modelId="{83869CD1-40D4-4D9F-AC69-1AD38D98F21B}" type="presOf" srcId="{032460DF-DB7F-4B17-A938-93691E8EB1CD}" destId="{43AE9EED-D05A-43E2-A8DE-2F630C68F2B0}" srcOrd="0" destOrd="0" presId="urn:microsoft.com/office/officeart/2005/8/layout/default"/>
    <dgm:cxn modelId="{60ECE5B4-A37E-4BB4-AB38-F70ED63FEBFA}" srcId="{6CEF4C22-8B20-468E-9F95-DBDC10DC8ED5}" destId="{0FDC2D43-576C-4662-A233-992CFA110DC5}" srcOrd="10" destOrd="0" parTransId="{E4451830-D21E-41B7-B766-53427D652B4B}" sibTransId="{2F6BBD88-5B57-4736-894D-B5F091A7609F}"/>
    <dgm:cxn modelId="{E2245914-E5AB-4646-A2C5-626EC853DBB7}" type="presOf" srcId="{F27C0E99-49B6-4E2E-BFA4-9888FD9141C7}" destId="{505363B7-2F4C-46CF-97AC-9747E44C79EF}" srcOrd="0" destOrd="0" presId="urn:microsoft.com/office/officeart/2005/8/layout/default"/>
    <dgm:cxn modelId="{9884FDE1-88A7-48DB-BE07-9B4A08EF9182}" srcId="{6CEF4C22-8B20-468E-9F95-DBDC10DC8ED5}" destId="{BA9ACCCC-83B2-45E1-BC7B-C36A4F2733FB}" srcOrd="1" destOrd="0" parTransId="{9D646A59-5822-47D8-BAA7-4F987DDA4901}" sibTransId="{499D2765-152E-454B-9B86-7B1BABD98019}"/>
    <dgm:cxn modelId="{296411D9-820A-4D6C-945E-827F2C626E47}" srcId="{6CEF4C22-8B20-468E-9F95-DBDC10DC8ED5}" destId="{032460DF-DB7F-4B17-A938-93691E8EB1CD}" srcOrd="3" destOrd="0" parTransId="{FA104027-0604-40E7-878B-73D75F407485}" sibTransId="{A56C62E6-F2D1-474E-987B-3EE335D7967C}"/>
    <dgm:cxn modelId="{D060E2AB-199C-4FBF-800A-855AA6904760}" srcId="{6CEF4C22-8B20-468E-9F95-DBDC10DC8ED5}" destId="{83EA1231-7F63-41D2-9942-EFB213EFAA8F}" srcOrd="5" destOrd="0" parTransId="{4E41FC0F-007A-4555-B2EF-5ACED3DF267A}" sibTransId="{C2825F41-3E86-42BB-BFD1-894363EFEBD9}"/>
    <dgm:cxn modelId="{4CB9F554-AFB8-400B-A47E-8E60DF07447E}" type="presOf" srcId="{D27A7FD0-7B6B-45C7-83A7-57F59484F5B5}" destId="{785F3451-DD25-4464-80F1-A642A739662F}" srcOrd="0" destOrd="0" presId="urn:microsoft.com/office/officeart/2005/8/layout/default"/>
    <dgm:cxn modelId="{BE8205BC-E11E-4EAD-8AB3-9F048A4FE026}" type="presOf" srcId="{6CEF4C22-8B20-468E-9F95-DBDC10DC8ED5}" destId="{88D9D513-5EE7-4BF6-A8FC-DE979C56CB71}" srcOrd="0" destOrd="0" presId="urn:microsoft.com/office/officeart/2005/8/layout/default"/>
    <dgm:cxn modelId="{2E7190A2-E09C-4840-9AD8-1200D8A8B401}" type="presOf" srcId="{0FDC2D43-576C-4662-A233-992CFA110DC5}" destId="{6C63CE46-D3D3-44FF-8717-40263FFD2A4F}" srcOrd="0" destOrd="0" presId="urn:microsoft.com/office/officeart/2005/8/layout/default"/>
    <dgm:cxn modelId="{DA99E915-B8F3-45F9-8750-4F7DDEA274BB}" srcId="{6CEF4C22-8B20-468E-9F95-DBDC10DC8ED5}" destId="{927DF765-63A9-49DF-A684-83684A9D3803}" srcOrd="0" destOrd="0" parTransId="{C7C60BDC-2287-44EA-82F3-3A0467EA0A88}" sibTransId="{EF0DFA7B-DC36-45C3-A1C9-F1B6960EF519}"/>
    <dgm:cxn modelId="{A10E6E84-6A6B-481F-AD42-C545DDA35B90}" srcId="{6CEF4C22-8B20-468E-9F95-DBDC10DC8ED5}" destId="{18F26B74-989F-4C24-A8FC-8D7D9D04C5CE}" srcOrd="2" destOrd="0" parTransId="{73240216-3BBC-4131-BAD8-80372A42707F}" sibTransId="{46565EB7-5A5E-49A0-8504-75B1389A3068}"/>
    <dgm:cxn modelId="{56C4C895-4E69-4227-818B-038D6B44AC56}" type="presParOf" srcId="{88D9D513-5EE7-4BF6-A8FC-DE979C56CB71}" destId="{04D40BD2-08F2-440A-AA1C-A54F990E6C75}" srcOrd="0" destOrd="0" presId="urn:microsoft.com/office/officeart/2005/8/layout/default"/>
    <dgm:cxn modelId="{D7C0E94F-FA18-4105-BC38-73FA69E5249F}" type="presParOf" srcId="{88D9D513-5EE7-4BF6-A8FC-DE979C56CB71}" destId="{E6FB333E-2E6B-497E-9A43-BEE4F2BDA2B1}" srcOrd="1" destOrd="0" presId="urn:microsoft.com/office/officeart/2005/8/layout/default"/>
    <dgm:cxn modelId="{E4BCC709-7982-4ACA-9A7D-2BBFAF78B8C7}" type="presParOf" srcId="{88D9D513-5EE7-4BF6-A8FC-DE979C56CB71}" destId="{845FC4B7-50D7-4454-B4A7-D5681A98AC1B}" srcOrd="2" destOrd="0" presId="urn:microsoft.com/office/officeart/2005/8/layout/default"/>
    <dgm:cxn modelId="{D3018543-949C-4540-BD5D-1BAF3CC437B4}" type="presParOf" srcId="{88D9D513-5EE7-4BF6-A8FC-DE979C56CB71}" destId="{BF9BBEA0-7F92-4BE5-A90E-92049E2CCED3}" srcOrd="3" destOrd="0" presId="urn:microsoft.com/office/officeart/2005/8/layout/default"/>
    <dgm:cxn modelId="{789E5440-4B0B-4801-AE0F-3AB133C8C53B}" type="presParOf" srcId="{88D9D513-5EE7-4BF6-A8FC-DE979C56CB71}" destId="{0526490F-E152-42F9-A48D-7211371E8394}" srcOrd="4" destOrd="0" presId="urn:microsoft.com/office/officeart/2005/8/layout/default"/>
    <dgm:cxn modelId="{AFC90CAA-3B5E-4CB0-A537-45375F6A76D5}" type="presParOf" srcId="{88D9D513-5EE7-4BF6-A8FC-DE979C56CB71}" destId="{D07C5E14-FB22-4D44-AF40-9F82E79549F0}" srcOrd="5" destOrd="0" presId="urn:microsoft.com/office/officeart/2005/8/layout/default"/>
    <dgm:cxn modelId="{7A8F2289-F0B2-4A39-A9FF-AF87CAC615F6}" type="presParOf" srcId="{88D9D513-5EE7-4BF6-A8FC-DE979C56CB71}" destId="{43AE9EED-D05A-43E2-A8DE-2F630C68F2B0}" srcOrd="6" destOrd="0" presId="urn:microsoft.com/office/officeart/2005/8/layout/default"/>
    <dgm:cxn modelId="{A7052DCE-9F7F-4023-950E-6320EA5D97E6}" type="presParOf" srcId="{88D9D513-5EE7-4BF6-A8FC-DE979C56CB71}" destId="{1FE26291-25D3-4334-8FFE-EAB22F5A7FF9}" srcOrd="7" destOrd="0" presId="urn:microsoft.com/office/officeart/2005/8/layout/default"/>
    <dgm:cxn modelId="{8D684016-E359-49F4-B93A-D880C05FC58B}" type="presParOf" srcId="{88D9D513-5EE7-4BF6-A8FC-DE979C56CB71}" destId="{C0F904FC-64EC-4DDD-9760-5CD63B01F149}" srcOrd="8" destOrd="0" presId="urn:microsoft.com/office/officeart/2005/8/layout/default"/>
    <dgm:cxn modelId="{33E981EE-17E8-4F2D-A966-319AC1474C20}" type="presParOf" srcId="{88D9D513-5EE7-4BF6-A8FC-DE979C56CB71}" destId="{A8994DF3-7A63-4824-8195-4455A9990FB5}" srcOrd="9" destOrd="0" presId="urn:microsoft.com/office/officeart/2005/8/layout/default"/>
    <dgm:cxn modelId="{18461062-D4FF-4998-AF68-8E0924DAE491}" type="presParOf" srcId="{88D9D513-5EE7-4BF6-A8FC-DE979C56CB71}" destId="{72F1050A-8C83-4335-9864-8FF294C09C3F}" srcOrd="10" destOrd="0" presId="urn:microsoft.com/office/officeart/2005/8/layout/default"/>
    <dgm:cxn modelId="{2DD92DFF-4776-4DF6-9DDE-C4786162E26F}" type="presParOf" srcId="{88D9D513-5EE7-4BF6-A8FC-DE979C56CB71}" destId="{F9554017-0CC0-4CFD-ACA2-8A0BDE211FB6}" srcOrd="11" destOrd="0" presId="urn:microsoft.com/office/officeart/2005/8/layout/default"/>
    <dgm:cxn modelId="{D8F6A93A-4DDA-4ED5-B125-9991BBA4DFDF}" type="presParOf" srcId="{88D9D513-5EE7-4BF6-A8FC-DE979C56CB71}" destId="{8EEB23D1-082F-4D9A-A7DC-985F22A0F3D9}" srcOrd="12" destOrd="0" presId="urn:microsoft.com/office/officeart/2005/8/layout/default"/>
    <dgm:cxn modelId="{971179F5-8A4C-4AEE-8742-87369C65E8F9}" type="presParOf" srcId="{88D9D513-5EE7-4BF6-A8FC-DE979C56CB71}" destId="{1D495FB3-0627-4FA0-AD5A-0EB452785391}" srcOrd="13" destOrd="0" presId="urn:microsoft.com/office/officeart/2005/8/layout/default"/>
    <dgm:cxn modelId="{2A73227E-2828-45A8-A83E-2A22C03B60B7}" type="presParOf" srcId="{88D9D513-5EE7-4BF6-A8FC-DE979C56CB71}" destId="{BEFE3CBE-270F-41E7-AC16-CC14695D7E88}" srcOrd="14" destOrd="0" presId="urn:microsoft.com/office/officeart/2005/8/layout/default"/>
    <dgm:cxn modelId="{B6706CF5-871D-4262-94A5-EE1414B262CE}" type="presParOf" srcId="{88D9D513-5EE7-4BF6-A8FC-DE979C56CB71}" destId="{D45BFB66-729B-4C28-B7A5-016C6E05B5EE}" srcOrd="15" destOrd="0" presId="urn:microsoft.com/office/officeart/2005/8/layout/default"/>
    <dgm:cxn modelId="{96FBB3CA-39DB-4939-9EB9-EB51DDF14DFF}" type="presParOf" srcId="{88D9D513-5EE7-4BF6-A8FC-DE979C56CB71}" destId="{128349F4-EC52-4858-AB65-A40B9047EA43}" srcOrd="16" destOrd="0" presId="urn:microsoft.com/office/officeart/2005/8/layout/default"/>
    <dgm:cxn modelId="{0CBB5E42-0971-4976-8B18-326649E1B395}" type="presParOf" srcId="{88D9D513-5EE7-4BF6-A8FC-DE979C56CB71}" destId="{D08C9700-11A9-4544-A1E1-31B35220267F}" srcOrd="17" destOrd="0" presId="urn:microsoft.com/office/officeart/2005/8/layout/default"/>
    <dgm:cxn modelId="{596BFC6B-E996-41D3-8F2F-6F190B7FA3B2}" type="presParOf" srcId="{88D9D513-5EE7-4BF6-A8FC-DE979C56CB71}" destId="{2532133D-61C2-405A-BDE0-F16676B6BE43}" srcOrd="18" destOrd="0" presId="urn:microsoft.com/office/officeart/2005/8/layout/default"/>
    <dgm:cxn modelId="{D34656C2-F234-40B0-9A73-D5311BA4B952}" type="presParOf" srcId="{88D9D513-5EE7-4BF6-A8FC-DE979C56CB71}" destId="{E2583D17-B51A-49F7-8B0D-F0F9072E7136}" srcOrd="19" destOrd="0" presId="urn:microsoft.com/office/officeart/2005/8/layout/default"/>
    <dgm:cxn modelId="{CDA048E3-020E-4CFB-9C8F-E4EC6F8F8DCF}" type="presParOf" srcId="{88D9D513-5EE7-4BF6-A8FC-DE979C56CB71}" destId="{6C63CE46-D3D3-44FF-8717-40263FFD2A4F}" srcOrd="20" destOrd="0" presId="urn:microsoft.com/office/officeart/2005/8/layout/default"/>
    <dgm:cxn modelId="{48B040F7-C4D7-49DF-B87A-CE2560B28D94}" type="presParOf" srcId="{88D9D513-5EE7-4BF6-A8FC-DE979C56CB71}" destId="{FDBE6CCB-376E-45AF-9404-2F5C11107C2B}" srcOrd="21" destOrd="0" presId="urn:microsoft.com/office/officeart/2005/8/layout/default"/>
    <dgm:cxn modelId="{E2F2836E-1479-4A5C-91BB-23C2F8190782}" type="presParOf" srcId="{88D9D513-5EE7-4BF6-A8FC-DE979C56CB71}" destId="{785F3451-DD25-4464-80F1-A642A739662F}" srcOrd="22" destOrd="0" presId="urn:microsoft.com/office/officeart/2005/8/layout/default"/>
    <dgm:cxn modelId="{3278620C-A8C7-43F0-8039-0095ABD65D21}" type="presParOf" srcId="{88D9D513-5EE7-4BF6-A8FC-DE979C56CB71}" destId="{7598AA43-218A-4414-9871-100EAC25D5B2}" srcOrd="23" destOrd="0" presId="urn:microsoft.com/office/officeart/2005/8/layout/default"/>
    <dgm:cxn modelId="{2CD3EA07-7E74-4289-B578-B9B9EBC4C6E0}" type="presParOf" srcId="{88D9D513-5EE7-4BF6-A8FC-DE979C56CB71}" destId="{505363B7-2F4C-46CF-97AC-9747E44C79EF}" srcOrd="24" destOrd="0" presId="urn:microsoft.com/office/officeart/2005/8/layout/default"/>
    <dgm:cxn modelId="{5801D2F8-F64A-473A-901C-AE4508A383C4}" type="presParOf" srcId="{88D9D513-5EE7-4BF6-A8FC-DE979C56CB71}" destId="{9B2E985B-B60F-44E5-94D8-2B8A8E46AF51}" srcOrd="25" destOrd="0" presId="urn:microsoft.com/office/officeart/2005/8/layout/default"/>
    <dgm:cxn modelId="{1908CF33-687C-466C-8080-5820D0671ED3}" type="presParOf" srcId="{88D9D513-5EE7-4BF6-A8FC-DE979C56CB71}" destId="{569FB376-B980-4C70-A0E1-5D5DD6F42E55}" srcOrd="2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D40BD2-08F2-440A-AA1C-A54F990E6C75}">
      <dsp:nvSpPr>
        <dsp:cNvPr id="0" name=""/>
        <dsp:cNvSpPr/>
      </dsp:nvSpPr>
      <dsp:spPr>
        <a:xfrm>
          <a:off x="2812" y="174079"/>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b="1" kern="1200" dirty="0" smtClean="0">
              <a:solidFill>
                <a:schemeClr val="bg1"/>
              </a:solidFill>
              <a:hlinkClick xmlns:r="http://schemas.openxmlformats.org/officeDocument/2006/relationships" r:id="" action="ppaction://hlinksldjump"/>
            </a:rPr>
            <a:t>Allgemeines</a:t>
          </a:r>
          <a:endParaRPr lang="de-DE" sz="1700" b="1" kern="1200" dirty="0">
            <a:solidFill>
              <a:schemeClr val="bg1"/>
            </a:solidFill>
          </a:endParaRPr>
        </a:p>
      </dsp:txBody>
      <dsp:txXfrm>
        <a:off x="2812" y="174079"/>
        <a:ext cx="1522958" cy="913774"/>
      </dsp:txXfrm>
    </dsp:sp>
    <dsp:sp modelId="{845FC4B7-50D7-4454-B4A7-D5681A98AC1B}">
      <dsp:nvSpPr>
        <dsp:cNvPr id="0" name=""/>
        <dsp:cNvSpPr/>
      </dsp:nvSpPr>
      <dsp:spPr>
        <a:xfrm>
          <a:off x="1678066" y="174079"/>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kern="1200" baseline="0" dirty="0" smtClean="0">
              <a:solidFill>
                <a:schemeClr val="bg1"/>
              </a:solidFill>
              <a:hlinkClick xmlns:r="http://schemas.openxmlformats.org/officeDocument/2006/relationships" r:id="" action="ppaction://hlinksldjump"/>
            </a:rPr>
            <a:t>Welche Hilfsmittel benötige ich: </a:t>
          </a:r>
          <a:endParaRPr lang="de-DE" sz="1700" kern="1200" baseline="0" dirty="0">
            <a:solidFill>
              <a:schemeClr val="bg1"/>
            </a:solidFill>
          </a:endParaRPr>
        </a:p>
      </dsp:txBody>
      <dsp:txXfrm>
        <a:off x="1678066" y="174079"/>
        <a:ext cx="1522958" cy="913774"/>
      </dsp:txXfrm>
    </dsp:sp>
    <dsp:sp modelId="{0526490F-E152-42F9-A48D-7211371E8394}">
      <dsp:nvSpPr>
        <dsp:cNvPr id="0" name=""/>
        <dsp:cNvSpPr/>
      </dsp:nvSpPr>
      <dsp:spPr>
        <a:xfrm>
          <a:off x="3353320" y="174079"/>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kern="1200" baseline="0" dirty="0" smtClean="0">
              <a:solidFill>
                <a:schemeClr val="bg1"/>
              </a:solidFill>
              <a:hlinkClick xmlns:r="http://schemas.openxmlformats.org/officeDocument/2006/relationships" r:id="" action="ppaction://hlinksldjump"/>
            </a:rPr>
            <a:t>Einbahnstraßen Regel</a:t>
          </a:r>
          <a:r>
            <a:rPr lang="de-DE" sz="1700" kern="1200" baseline="0" dirty="0" smtClean="0">
              <a:solidFill>
                <a:schemeClr val="bg1"/>
              </a:solidFill>
            </a:rPr>
            <a:t> </a:t>
          </a:r>
          <a:endParaRPr lang="de-DE" sz="1700" kern="1200" baseline="0" dirty="0">
            <a:solidFill>
              <a:schemeClr val="bg1"/>
            </a:solidFill>
          </a:endParaRPr>
        </a:p>
      </dsp:txBody>
      <dsp:txXfrm>
        <a:off x="3353320" y="174079"/>
        <a:ext cx="1522958" cy="913774"/>
      </dsp:txXfrm>
    </dsp:sp>
    <dsp:sp modelId="{43AE9EED-D05A-43E2-A8DE-2F630C68F2B0}">
      <dsp:nvSpPr>
        <dsp:cNvPr id="0" name=""/>
        <dsp:cNvSpPr/>
      </dsp:nvSpPr>
      <dsp:spPr>
        <a:xfrm>
          <a:off x="5028574" y="174079"/>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kern="1200" baseline="0" dirty="0" smtClean="0">
              <a:solidFill>
                <a:schemeClr val="bg1"/>
              </a:solidFill>
              <a:hlinkClick xmlns:r="http://schemas.openxmlformats.org/officeDocument/2006/relationships" r:id="" action="ppaction://hlinksldjump"/>
            </a:rPr>
            <a:t>Würmchen</a:t>
          </a:r>
          <a:endParaRPr lang="de-DE" sz="1700" kern="1200" baseline="0" dirty="0">
            <a:solidFill>
              <a:schemeClr val="bg1"/>
            </a:solidFill>
          </a:endParaRPr>
        </a:p>
      </dsp:txBody>
      <dsp:txXfrm>
        <a:off x="5028574" y="174079"/>
        <a:ext cx="1522958" cy="913774"/>
      </dsp:txXfrm>
    </dsp:sp>
    <dsp:sp modelId="{C0F904FC-64EC-4DDD-9760-5CD63B01F149}">
      <dsp:nvSpPr>
        <dsp:cNvPr id="0" name=""/>
        <dsp:cNvSpPr/>
      </dsp:nvSpPr>
      <dsp:spPr>
        <a:xfrm>
          <a:off x="6703828" y="174079"/>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kern="1200" dirty="0" smtClean="0">
              <a:hlinkClick xmlns:r="http://schemas.openxmlformats.org/officeDocument/2006/relationships" r:id="" action="ppaction://hlinksldjump"/>
            </a:rPr>
            <a:t>Pfeile</a:t>
          </a:r>
          <a:endParaRPr lang="de-DE" sz="1700" kern="1200" dirty="0"/>
        </a:p>
      </dsp:txBody>
      <dsp:txXfrm>
        <a:off x="6703828" y="174079"/>
        <a:ext cx="1522958" cy="913774"/>
      </dsp:txXfrm>
    </dsp:sp>
    <dsp:sp modelId="{72F1050A-8C83-4335-9864-8FF294C09C3F}">
      <dsp:nvSpPr>
        <dsp:cNvPr id="0" name=""/>
        <dsp:cNvSpPr/>
      </dsp:nvSpPr>
      <dsp:spPr>
        <a:xfrm>
          <a:off x="2812" y="1240150"/>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kern="1200" dirty="0" smtClean="0">
              <a:hlinkClick xmlns:r="http://schemas.openxmlformats.org/officeDocument/2006/relationships" r:id="" action="ppaction://hlinksldjump"/>
            </a:rPr>
            <a:t>Strich - Punkte</a:t>
          </a:r>
          <a:endParaRPr lang="de-DE" sz="1700" kern="1200" dirty="0"/>
        </a:p>
      </dsp:txBody>
      <dsp:txXfrm>
        <a:off x="2812" y="1240150"/>
        <a:ext cx="1522958" cy="913774"/>
      </dsp:txXfrm>
    </dsp:sp>
    <dsp:sp modelId="{8EEB23D1-082F-4D9A-A7DC-985F22A0F3D9}">
      <dsp:nvSpPr>
        <dsp:cNvPr id="0" name=""/>
        <dsp:cNvSpPr/>
      </dsp:nvSpPr>
      <dsp:spPr>
        <a:xfrm>
          <a:off x="1678066" y="1240150"/>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kern="1200" dirty="0" smtClean="0">
              <a:hlinkClick xmlns:r="http://schemas.openxmlformats.org/officeDocument/2006/relationships" r:id="" action="ppaction://hlinksldjump"/>
            </a:rPr>
            <a:t>Punkte</a:t>
          </a:r>
          <a:endParaRPr lang="de-DE" sz="1700" kern="1200" dirty="0"/>
        </a:p>
      </dsp:txBody>
      <dsp:txXfrm>
        <a:off x="1678066" y="1240150"/>
        <a:ext cx="1522958" cy="913774"/>
      </dsp:txXfrm>
    </dsp:sp>
    <dsp:sp modelId="{BEFE3CBE-270F-41E7-AC16-CC14695D7E88}">
      <dsp:nvSpPr>
        <dsp:cNvPr id="0" name=""/>
        <dsp:cNvSpPr/>
      </dsp:nvSpPr>
      <dsp:spPr>
        <a:xfrm>
          <a:off x="3353320" y="1240150"/>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kern="1200" dirty="0" smtClean="0">
              <a:hlinkClick xmlns:r="http://schemas.openxmlformats.org/officeDocument/2006/relationships" r:id="" action="ppaction://hlinksldjump"/>
            </a:rPr>
            <a:t>Chinesen</a:t>
          </a:r>
          <a:endParaRPr lang="de-DE" sz="1700" kern="1200" dirty="0"/>
        </a:p>
      </dsp:txBody>
      <dsp:txXfrm>
        <a:off x="3353320" y="1240150"/>
        <a:ext cx="1522958" cy="913774"/>
      </dsp:txXfrm>
    </dsp:sp>
    <dsp:sp modelId="{128349F4-EC52-4858-AB65-A40B9047EA43}">
      <dsp:nvSpPr>
        <dsp:cNvPr id="0" name=""/>
        <dsp:cNvSpPr/>
      </dsp:nvSpPr>
      <dsp:spPr>
        <a:xfrm>
          <a:off x="5028574" y="1240150"/>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kern="1200" dirty="0" smtClean="0">
              <a:hlinkClick xmlns:r="http://schemas.openxmlformats.org/officeDocument/2006/relationships" r:id="" action="ppaction://hlinksldjump"/>
            </a:rPr>
            <a:t>Foto Chinesen</a:t>
          </a:r>
          <a:endParaRPr lang="de-DE" sz="1700" kern="1200" dirty="0"/>
        </a:p>
      </dsp:txBody>
      <dsp:txXfrm>
        <a:off x="5028574" y="1240150"/>
        <a:ext cx="1522958" cy="913774"/>
      </dsp:txXfrm>
    </dsp:sp>
    <dsp:sp modelId="{2532133D-61C2-405A-BDE0-F16676B6BE43}">
      <dsp:nvSpPr>
        <dsp:cNvPr id="0" name=""/>
        <dsp:cNvSpPr/>
      </dsp:nvSpPr>
      <dsp:spPr>
        <a:xfrm>
          <a:off x="6703828" y="1240150"/>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kern="1200" dirty="0" smtClean="0">
              <a:hlinkClick xmlns:r="http://schemas.openxmlformats.org/officeDocument/2006/relationships" r:id="" action="ppaction://hlinksldjump"/>
            </a:rPr>
            <a:t>Randskizze</a:t>
          </a:r>
          <a:endParaRPr lang="de-DE" sz="1700" kern="1200" dirty="0"/>
        </a:p>
      </dsp:txBody>
      <dsp:txXfrm>
        <a:off x="6703828" y="1240150"/>
        <a:ext cx="1522958" cy="913774"/>
      </dsp:txXfrm>
    </dsp:sp>
    <dsp:sp modelId="{6C63CE46-D3D3-44FF-8717-40263FFD2A4F}">
      <dsp:nvSpPr>
        <dsp:cNvPr id="0" name=""/>
        <dsp:cNvSpPr/>
      </dsp:nvSpPr>
      <dsp:spPr>
        <a:xfrm>
          <a:off x="840439" y="2306220"/>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kern="1200" dirty="0" smtClean="0">
              <a:hlinkClick xmlns:r="http://schemas.openxmlformats.org/officeDocument/2006/relationships" r:id="" action="ppaction://hlinksldjump"/>
            </a:rPr>
            <a:t>Schattenkopie</a:t>
          </a:r>
          <a:endParaRPr lang="de-DE" sz="1700" kern="1200" dirty="0"/>
        </a:p>
      </dsp:txBody>
      <dsp:txXfrm>
        <a:off x="840439" y="2306220"/>
        <a:ext cx="1522958" cy="913774"/>
      </dsp:txXfrm>
    </dsp:sp>
    <dsp:sp modelId="{785F3451-DD25-4464-80F1-A642A739662F}">
      <dsp:nvSpPr>
        <dsp:cNvPr id="0" name=""/>
        <dsp:cNvSpPr/>
      </dsp:nvSpPr>
      <dsp:spPr>
        <a:xfrm>
          <a:off x="2515693" y="2306220"/>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kern="1200" dirty="0" smtClean="0">
              <a:hlinkClick xmlns:r="http://schemas.openxmlformats.org/officeDocument/2006/relationships" r:id="" action="ppaction://hlinksldjump"/>
            </a:rPr>
            <a:t>Überlappung</a:t>
          </a:r>
          <a:endParaRPr lang="de-DE" sz="1700" kern="1200" dirty="0"/>
        </a:p>
      </dsp:txBody>
      <dsp:txXfrm>
        <a:off x="2515693" y="2306220"/>
        <a:ext cx="1522958" cy="913774"/>
      </dsp:txXfrm>
    </dsp:sp>
    <dsp:sp modelId="{505363B7-2F4C-46CF-97AC-9747E44C79EF}">
      <dsp:nvSpPr>
        <dsp:cNvPr id="0" name=""/>
        <dsp:cNvSpPr/>
      </dsp:nvSpPr>
      <dsp:spPr>
        <a:xfrm>
          <a:off x="4190947" y="2306220"/>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kern="1200" dirty="0" smtClean="0">
              <a:hlinkClick xmlns:r="http://schemas.openxmlformats.org/officeDocument/2006/relationships" r:id="" action="ppaction://hlinksldjump"/>
            </a:rPr>
            <a:t>GLP</a:t>
          </a:r>
          <a:endParaRPr lang="de-DE" sz="1700" kern="1200" dirty="0"/>
        </a:p>
      </dsp:txBody>
      <dsp:txXfrm>
        <a:off x="4190947" y="2306220"/>
        <a:ext cx="1522958" cy="913774"/>
      </dsp:txXfrm>
    </dsp:sp>
    <dsp:sp modelId="{569FB376-B980-4C70-A0E1-5D5DD6F42E55}">
      <dsp:nvSpPr>
        <dsp:cNvPr id="0" name=""/>
        <dsp:cNvSpPr/>
      </dsp:nvSpPr>
      <dsp:spPr>
        <a:xfrm>
          <a:off x="5866201" y="2306220"/>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de-DE" sz="1700" kern="1200" dirty="0" smtClean="0">
              <a:hlinkClick xmlns:r="http://schemas.openxmlformats.org/officeDocument/2006/relationships" r:id="" action="ppaction://hlinksldjump"/>
            </a:rPr>
            <a:t>Fischgräten</a:t>
          </a:r>
          <a:endParaRPr lang="de-DE" sz="1700" kern="1200" dirty="0"/>
        </a:p>
      </dsp:txBody>
      <dsp:txXfrm>
        <a:off x="5866201" y="2306220"/>
        <a:ext cx="1522958" cy="9137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590F60-DA0C-42C9-ADAE-E17D83926926}" type="datetimeFigureOut">
              <a:rPr lang="de-DE" smtClean="0"/>
              <a:pPr/>
              <a:t>11.02.2018</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3D8B0B-E4BC-4DB5-8504-8C261A84778E}"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CFD81F-5214-40E2-ACA6-D874DBDF3B31}" type="datetimeFigureOut">
              <a:rPr lang="de-DE" smtClean="0"/>
              <a:pPr/>
              <a:t>11.02.2018</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E36EE4-FD5A-4621-844A-F3C36DDFA933}"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21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22</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23</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24</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25</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26</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27</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28</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29</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30</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31</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32</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33</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34</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35</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36</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37</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38</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39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E36EE4-FD5A-4621-844A-F3C36DDFA933}"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0"/>
            <a:ext cx="7772400" cy="1102519"/>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298B514D-B4FB-4D94-A33F-B4DDC75A9F72}" type="datetime1">
              <a:rPr lang="de-DE" smtClean="0"/>
              <a:pPr/>
              <a:t>11.02.2018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5DC64AD-9008-4397-ABC2-4480C844BCBB}"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EB90EE5-5036-4BBC-B5F2-12174E514BAB}" type="datetime1">
              <a:rPr lang="de-DE" smtClean="0"/>
              <a:pPr/>
              <a:t>11.02.2018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5DC64AD-9008-4397-ABC2-4480C844BCBB}"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80"/>
            <a:ext cx="2057400" cy="4388644"/>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5980"/>
            <a:ext cx="6019800" cy="4388644"/>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7216F02-9BF9-4E35-AA66-2FCA7E82E0DA}" type="datetime1">
              <a:rPr lang="de-DE" smtClean="0"/>
              <a:pPr/>
              <a:t>11.02.2018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5DC64AD-9008-4397-ABC2-4480C844BCBB}"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CA6D6FF-82BC-48BB-A339-F80D9ED09ED0}" type="datetime1">
              <a:rPr lang="de-DE" smtClean="0"/>
              <a:pPr/>
              <a:t>11.02.2018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5DC64AD-9008-4397-ABC2-4480C844BCBB}"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491F897A-8246-4F84-8ED2-044C34F1E101}" type="datetime1">
              <a:rPr lang="de-DE" smtClean="0"/>
              <a:pPr/>
              <a:t>11.02.2018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5DC64AD-9008-4397-ABC2-4480C844BCBB}"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DDF69B9-83EC-4A8E-97EC-AE0902586EBE}" type="datetime1">
              <a:rPr lang="de-DE" smtClean="0"/>
              <a:pPr/>
              <a:t>11.02.2018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5DC64AD-9008-4397-ABC2-4480C844BCBB}"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8E0BCF3-68AA-435B-9C55-939C0C2B5118}" type="datetime1">
              <a:rPr lang="de-DE" smtClean="0"/>
              <a:pPr/>
              <a:t>11.02.2018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5DC64AD-9008-4397-ABC2-4480C844BCBB}"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D9CE271-48BD-4E22-B3A5-EB4BC477EF03}" type="datetime1">
              <a:rPr lang="de-DE" smtClean="0"/>
              <a:pPr/>
              <a:t>11.02.2018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5DC64AD-9008-4397-ABC2-4480C844BCBB}"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1D8522D-BD15-4877-91D6-291A9D099498}" type="datetime1">
              <a:rPr lang="de-DE" smtClean="0"/>
              <a:pPr/>
              <a:t>11.02.2018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5DC64AD-9008-4397-ABC2-4480C844BCBB}"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7"/>
            <a:ext cx="3008313" cy="871538"/>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AFDF775-0443-4C9F-B071-B176EEC5E2E8}" type="datetime1">
              <a:rPr lang="de-DE" smtClean="0"/>
              <a:pPr/>
              <a:t>11.02.2018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5DC64AD-9008-4397-ABC2-4480C844BCBB}"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de-DE" dirty="0" smtClean="0"/>
              <a:t>Titelmasterformat durch Klicken bearbeiten</a:t>
            </a:r>
            <a:endParaRPr lang="de-DE" dirty="0"/>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Datumsplatzhalter 4"/>
          <p:cNvSpPr>
            <a:spLocks noGrp="1"/>
          </p:cNvSpPr>
          <p:nvPr>
            <p:ph type="dt" sz="half" idx="10"/>
          </p:nvPr>
        </p:nvSpPr>
        <p:spPr/>
        <p:txBody>
          <a:bodyPr/>
          <a:lstStyle/>
          <a:p>
            <a:fld id="{9ED12FEF-2231-40D5-9291-86EFCD7BD509}" type="datetime1">
              <a:rPr lang="de-DE" smtClean="0"/>
              <a:pPr/>
              <a:t>11.02.2018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5DC64AD-9008-4397-ABC2-4480C844BCBB}" type="slidenum">
              <a:rPr lang="de-DE" smtClean="0"/>
              <a:pPr/>
              <a:t>‹Nr.›</a:t>
            </a:fld>
            <a:endParaRPr lang="de-D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EDC5C17-8009-4991-90F6-3AE9C2E14E3D}" type="datetime1">
              <a:rPr lang="de-DE" smtClean="0"/>
              <a:pPr/>
              <a:t>11.02.2018</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5DC64AD-9008-4397-ABC2-4480C844BCBB}"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4" y="141482"/>
            <a:ext cx="7772400" cy="540060"/>
          </a:xfrm>
        </p:spPr>
        <p:txBody>
          <a:bodyPr>
            <a:normAutofit fontScale="90000"/>
          </a:bodyPr>
          <a:lstStyle/>
          <a:p>
            <a:r>
              <a:rPr lang="de-DE" dirty="0" smtClean="0"/>
              <a:t>IMS Fahrer-Beifahrerschulung 2018</a:t>
            </a:r>
            <a:endParaRPr lang="de-DE" dirty="0"/>
          </a:p>
        </p:txBody>
      </p:sp>
      <p:sp>
        <p:nvSpPr>
          <p:cNvPr id="3" name="Untertitel 2"/>
          <p:cNvSpPr>
            <a:spLocks noGrp="1"/>
          </p:cNvSpPr>
          <p:nvPr>
            <p:ph type="subTitle" idx="1"/>
          </p:nvPr>
        </p:nvSpPr>
        <p:spPr>
          <a:xfrm>
            <a:off x="251520" y="1761660"/>
            <a:ext cx="8568953" cy="2970330"/>
          </a:xfrm>
        </p:spPr>
        <p:txBody>
          <a:bodyPr>
            <a:normAutofit/>
          </a:bodyPr>
          <a:lstStyle/>
          <a:p>
            <a:pPr>
              <a:lnSpc>
                <a:spcPct val="90000"/>
              </a:lnSpc>
              <a:defRPr/>
            </a:pPr>
            <a:r>
              <a:rPr lang="de-DE" dirty="0" smtClean="0">
                <a:solidFill>
                  <a:schemeClr val="tx1"/>
                </a:solidFill>
              </a:rPr>
              <a:t>Wir werden versuchen die Geheimnisse einer Oldtimerfahrt / Orientierungsfahrt zu lüften. Unterschiedliche Aufgaben und Prüfungen</a:t>
            </a:r>
            <a:br>
              <a:rPr lang="de-DE" dirty="0" smtClean="0">
                <a:solidFill>
                  <a:schemeClr val="tx1"/>
                </a:solidFill>
              </a:rPr>
            </a:br>
            <a:r>
              <a:rPr lang="de-DE" dirty="0" smtClean="0">
                <a:solidFill>
                  <a:schemeClr val="tx1"/>
                </a:solidFill>
              </a:rPr>
              <a:t>(z. B. Fischgräten, Chinesen, Punkte, Pfeile, Würmer usw.) werden wir erklären und Tipps und Tricks vermitteln</a:t>
            </a:r>
            <a:r>
              <a:rPr lang="de-DE" sz="3600" dirty="0" smtClean="0">
                <a:solidFill>
                  <a:schemeClr val="tx1"/>
                </a:solidFill>
              </a:rPr>
              <a:t>. </a:t>
            </a:r>
          </a:p>
        </p:txBody>
      </p:sp>
      <p:sp>
        <p:nvSpPr>
          <p:cNvPr id="5" name="Foliennummernplatzhalter 4"/>
          <p:cNvSpPr>
            <a:spLocks noGrp="1"/>
          </p:cNvSpPr>
          <p:nvPr>
            <p:ph type="sldNum" sz="quarter" idx="12"/>
          </p:nvPr>
        </p:nvSpPr>
        <p:spPr/>
        <p:txBody>
          <a:bodyPr/>
          <a:lstStyle/>
          <a:p>
            <a:fld id="{25DC64AD-9008-4397-ABC2-4480C844BCBB}" type="slidenum">
              <a:rPr lang="de-DE" smtClean="0"/>
              <a:pPr/>
              <a:t>1</a:t>
            </a:fld>
            <a:endParaRPr lang="de-DE"/>
          </a:p>
        </p:txBody>
      </p:sp>
      <p:pic>
        <p:nvPicPr>
          <p:cNvPr id="6" name="Grafik 5" descr="imsrndvollgelb.jpg"/>
          <p:cNvPicPr>
            <a:picLocks noChangeAspect="1"/>
          </p:cNvPicPr>
          <p:nvPr/>
        </p:nvPicPr>
        <p:blipFill>
          <a:blip r:embed="rId3" cstate="print"/>
          <a:stretch>
            <a:fillRect/>
          </a:stretch>
        </p:blipFill>
        <p:spPr>
          <a:xfrm>
            <a:off x="3923930" y="843558"/>
            <a:ext cx="965851" cy="713866"/>
          </a:xfrm>
          <a:prstGeom prst="rect">
            <a:avLst/>
          </a:prstGeom>
        </p:spPr>
      </p:pic>
    </p:spTree>
  </p:cSld>
  <p:clrMapOvr>
    <a:masterClrMapping/>
  </p:clrMapOvr>
  <p:transition spd="med">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u="sng" dirty="0" smtClean="0"/>
              <a:t>Welche Hilfsmittel benötige ich:</a:t>
            </a:r>
            <a:r>
              <a:rPr lang="de-DE" u="sng" dirty="0" smtClean="0">
                <a:effectLst>
                  <a:outerShdw blurRad="38100" dist="38100" dir="2700000" algn="tl">
                    <a:srgbClr val="000000"/>
                  </a:outerShdw>
                </a:effectLst>
              </a:rPr>
              <a:t/>
            </a:r>
            <a:br>
              <a:rPr lang="de-DE" u="sng" dirty="0" smtClean="0">
                <a:effectLst>
                  <a:outerShdw blurRad="38100" dist="38100" dir="2700000" algn="tl">
                    <a:srgbClr val="000000"/>
                  </a:outerShdw>
                </a:effectLst>
              </a:rPr>
            </a:br>
            <a:endParaRPr lang="de-DE" dirty="0"/>
          </a:p>
        </p:txBody>
      </p:sp>
      <p:sp>
        <p:nvSpPr>
          <p:cNvPr id="3" name="Inhaltsplatzhalter 2"/>
          <p:cNvSpPr>
            <a:spLocks noGrp="1"/>
          </p:cNvSpPr>
          <p:nvPr>
            <p:ph idx="1"/>
          </p:nvPr>
        </p:nvSpPr>
        <p:spPr/>
        <p:txBody>
          <a:bodyPr>
            <a:normAutofit fontScale="62500" lnSpcReduction="20000"/>
          </a:bodyPr>
          <a:lstStyle/>
          <a:p>
            <a:pPr>
              <a:buSzPct val="75000"/>
              <a:buFont typeface="Wingdings" pitchFamily="2" charset="2"/>
              <a:buChar char="Ø"/>
              <a:defRPr/>
            </a:pPr>
            <a:r>
              <a:rPr lang="de-DE" dirty="0" smtClean="0"/>
              <a:t>  Kartenbrett Din A4 (kein Metall)</a:t>
            </a:r>
          </a:p>
          <a:p>
            <a:pPr>
              <a:buSzPct val="75000"/>
              <a:buFont typeface="Wingdings" pitchFamily="2" charset="2"/>
              <a:buChar char="Ø"/>
              <a:defRPr/>
            </a:pPr>
            <a:r>
              <a:rPr lang="de-DE" dirty="0" smtClean="0"/>
              <a:t>  Kugelschreiber, Filzstift, Bleistift, Folienschreiber</a:t>
            </a:r>
          </a:p>
          <a:p>
            <a:pPr>
              <a:buSzPct val="75000"/>
              <a:buFont typeface="Wingdings" pitchFamily="2" charset="2"/>
              <a:buChar char="Ø"/>
              <a:defRPr/>
            </a:pPr>
            <a:r>
              <a:rPr lang="de-DE" dirty="0" smtClean="0"/>
              <a:t>  Folie und Schreibpapier Din A4</a:t>
            </a:r>
          </a:p>
          <a:p>
            <a:pPr>
              <a:buSzPct val="75000"/>
              <a:buFont typeface="Wingdings" pitchFamily="2" charset="2"/>
              <a:buChar char="Ø"/>
              <a:defRPr/>
            </a:pPr>
            <a:r>
              <a:rPr lang="de-DE" dirty="0" smtClean="0"/>
              <a:t>  Tesafilm, </a:t>
            </a:r>
            <a:r>
              <a:rPr lang="de-DE" dirty="0" err="1" smtClean="0"/>
              <a:t>Tesakrepp</a:t>
            </a:r>
            <a:endParaRPr lang="de-DE" dirty="0" smtClean="0"/>
          </a:p>
          <a:p>
            <a:pPr>
              <a:buSzPct val="75000"/>
              <a:buFont typeface="Wingdings" pitchFamily="2" charset="2"/>
              <a:buChar char="Ø"/>
              <a:defRPr/>
            </a:pPr>
            <a:r>
              <a:rPr lang="de-DE" dirty="0" smtClean="0"/>
              <a:t>  Lineal 30 cm und kleinen Stechzirkel</a:t>
            </a:r>
          </a:p>
          <a:p>
            <a:pPr>
              <a:buSzPct val="75000"/>
              <a:buFont typeface="Wingdings" pitchFamily="2" charset="2"/>
              <a:buChar char="Ø"/>
              <a:defRPr/>
            </a:pPr>
            <a:r>
              <a:rPr lang="de-DE" dirty="0" smtClean="0"/>
              <a:t>  Leuchtlupe oder Lupe, eventuell ein </a:t>
            </a:r>
            <a:r>
              <a:rPr lang="de-DE" dirty="0" err="1" smtClean="0"/>
              <a:t>Flexilight</a:t>
            </a:r>
            <a:r>
              <a:rPr lang="de-DE" dirty="0" smtClean="0"/>
              <a:t> im Auto</a:t>
            </a:r>
          </a:p>
          <a:p>
            <a:pPr>
              <a:buSzPct val="75000"/>
              <a:buFont typeface="Wingdings" pitchFamily="2" charset="2"/>
              <a:buChar char="Ø"/>
              <a:defRPr/>
            </a:pPr>
            <a:r>
              <a:rPr lang="de-DE" dirty="0" smtClean="0"/>
              <a:t>  Transparente Filzstifte (dünn) Markierstift (Textmarker)</a:t>
            </a:r>
          </a:p>
          <a:p>
            <a:pPr>
              <a:buSzPct val="75000"/>
              <a:buFont typeface="Wingdings" pitchFamily="2" charset="2"/>
              <a:buChar char="Ø"/>
              <a:defRPr/>
            </a:pPr>
            <a:r>
              <a:rPr lang="de-DE" dirty="0" smtClean="0"/>
              <a:t>  Taschenrechner</a:t>
            </a:r>
          </a:p>
          <a:p>
            <a:pPr>
              <a:buSzPct val="75000"/>
              <a:buFont typeface="Wingdings" pitchFamily="2" charset="2"/>
              <a:buChar char="Ø"/>
              <a:defRPr/>
            </a:pPr>
            <a:r>
              <a:rPr lang="de-DE" dirty="0" smtClean="0"/>
              <a:t>  Schnitttabelle / Schnittformel</a:t>
            </a:r>
          </a:p>
          <a:p>
            <a:pPr>
              <a:buSzPct val="75000"/>
              <a:buFont typeface="Wingdings" pitchFamily="2" charset="2"/>
              <a:buChar char="Ø"/>
              <a:defRPr/>
            </a:pPr>
            <a:r>
              <a:rPr lang="de-DE" dirty="0" smtClean="0"/>
              <a:t>  Karten des zu befahrenden Gebietes</a:t>
            </a:r>
          </a:p>
          <a:p>
            <a:pPr>
              <a:buSzPct val="75000"/>
              <a:buFont typeface="Wingdings" pitchFamily="2" charset="2"/>
              <a:buChar char="Ø"/>
              <a:defRPr/>
            </a:pPr>
            <a:r>
              <a:rPr lang="de-DE" dirty="0" smtClean="0"/>
              <a:t>  Funkuhr und/oder Uhr mit Stoppvorrichtung</a:t>
            </a:r>
          </a:p>
          <a:p>
            <a:pPr>
              <a:buNone/>
            </a:pPr>
            <a:endParaRPr lang="de-DE" dirty="0"/>
          </a:p>
        </p:txBody>
      </p:sp>
      <p:sp>
        <p:nvSpPr>
          <p:cNvPr id="4" name="Foliennummernplatzhalter 3"/>
          <p:cNvSpPr>
            <a:spLocks noGrp="1"/>
          </p:cNvSpPr>
          <p:nvPr>
            <p:ph type="sldNum" sz="quarter" idx="12"/>
          </p:nvPr>
        </p:nvSpPr>
        <p:spPr/>
        <p:txBody>
          <a:bodyPr/>
          <a:lstStyle/>
          <a:p>
            <a:fld id="{25DC64AD-9008-4397-ABC2-4480C844BCBB}" type="slidenum">
              <a:rPr lang="de-DE" smtClean="0"/>
              <a:pPr/>
              <a:t>10</a:t>
            </a:fld>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5487"/>
            <a:ext cx="8229600" cy="4399137"/>
          </a:xfrm>
        </p:spPr>
        <p:txBody>
          <a:bodyPr>
            <a:normAutofit fontScale="70000" lnSpcReduction="20000"/>
          </a:bodyPr>
          <a:lstStyle/>
          <a:p>
            <a:pPr>
              <a:buNone/>
              <a:defRPr/>
            </a:pPr>
            <a:r>
              <a:rPr lang="de-DE" sz="3600" u="sng" dirty="0" smtClean="0"/>
              <a:t>Welche Kontrollen gibt es:</a:t>
            </a:r>
            <a:r>
              <a:rPr lang="de-DE" u="sng" dirty="0" smtClean="0"/>
              <a:t/>
            </a:r>
            <a:br>
              <a:rPr lang="de-DE" u="sng" dirty="0" smtClean="0"/>
            </a:br>
            <a:endParaRPr lang="de-DE" sz="1200" u="sng" dirty="0" smtClean="0"/>
          </a:p>
          <a:p>
            <a:pPr>
              <a:buNone/>
              <a:defRPr/>
            </a:pPr>
            <a:r>
              <a:rPr lang="de-DE" b="1" dirty="0" smtClean="0"/>
              <a:t>Lebende Kontrollen:</a:t>
            </a:r>
          </a:p>
          <a:p>
            <a:pPr>
              <a:buFont typeface="Courier New" pitchFamily="49" charset="0"/>
              <a:buChar char="o"/>
              <a:defRPr/>
            </a:pPr>
            <a:r>
              <a:rPr lang="de-DE" dirty="0" smtClean="0"/>
              <a:t>Zielkontrollen (ZK)</a:t>
            </a:r>
          </a:p>
          <a:p>
            <a:pPr>
              <a:buFont typeface="Courier New" pitchFamily="49" charset="0"/>
              <a:buChar char="o"/>
              <a:defRPr/>
            </a:pPr>
            <a:r>
              <a:rPr lang="de-DE" dirty="0" smtClean="0"/>
              <a:t>Etappenkontrollen (DK/ZK)</a:t>
            </a:r>
          </a:p>
          <a:p>
            <a:pPr>
              <a:buFont typeface="Courier New" pitchFamily="49" charset="0"/>
              <a:buChar char="o"/>
              <a:defRPr/>
            </a:pPr>
            <a:r>
              <a:rPr lang="de-DE" dirty="0" smtClean="0"/>
              <a:t>Durchgangskontrollen (DK)</a:t>
            </a:r>
          </a:p>
          <a:p>
            <a:pPr>
              <a:buFont typeface="Courier New" pitchFamily="49" charset="0"/>
              <a:buChar char="o"/>
              <a:defRPr/>
            </a:pPr>
            <a:r>
              <a:rPr lang="de-DE" dirty="0" smtClean="0"/>
              <a:t>Sonderprüfungen (SP)</a:t>
            </a:r>
          </a:p>
          <a:p>
            <a:pPr>
              <a:buNone/>
              <a:defRPr/>
            </a:pPr>
            <a:r>
              <a:rPr lang="de-DE" dirty="0" smtClean="0"/>
              <a:t>Dies sind alles Stempelkontrollen!</a:t>
            </a:r>
          </a:p>
          <a:p>
            <a:pPr>
              <a:defRPr/>
            </a:pPr>
            <a:endParaRPr lang="de-DE" b="1" dirty="0" smtClean="0"/>
          </a:p>
          <a:p>
            <a:pPr>
              <a:buNone/>
              <a:defRPr/>
            </a:pPr>
            <a:r>
              <a:rPr lang="de-DE" b="1" dirty="0" smtClean="0"/>
              <a:t>Tote Kontrollen:</a:t>
            </a:r>
          </a:p>
          <a:p>
            <a:pPr>
              <a:buNone/>
              <a:defRPr/>
            </a:pPr>
            <a:r>
              <a:rPr lang="de-DE" dirty="0" smtClean="0"/>
              <a:t>Schilder die genannt werden: Tote Kontrollen oder Baumaffen </a:t>
            </a:r>
          </a:p>
          <a:p>
            <a:pPr>
              <a:buNone/>
              <a:defRPr/>
            </a:pPr>
            <a:r>
              <a:rPr lang="de-DE" dirty="0" smtClean="0"/>
              <a:t>Hier sollte der Co Pilot die entsprechenden Eintragungen auf der Bordkarte vornehmen.</a:t>
            </a:r>
          </a:p>
          <a:p>
            <a:pPr>
              <a:buNone/>
            </a:pPr>
            <a:endParaRPr lang="de-DE" dirty="0"/>
          </a:p>
        </p:txBody>
      </p:sp>
      <p:sp>
        <p:nvSpPr>
          <p:cNvPr id="4" name="Foliennummernplatzhalter 3"/>
          <p:cNvSpPr>
            <a:spLocks noGrp="1"/>
          </p:cNvSpPr>
          <p:nvPr>
            <p:ph type="sldNum" sz="quarter" idx="12"/>
          </p:nvPr>
        </p:nvSpPr>
        <p:spPr/>
        <p:txBody>
          <a:bodyPr/>
          <a:lstStyle/>
          <a:p>
            <a:fld id="{25DC64AD-9008-4397-ABC2-4480C844BCBB}" type="slidenum">
              <a:rPr lang="de-DE" smtClean="0"/>
              <a:pPr/>
              <a:t>11</a:t>
            </a:fld>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Einbahnstraßen Regel</a:t>
            </a:r>
            <a:endParaRPr lang="de-DE" dirty="0"/>
          </a:p>
        </p:txBody>
      </p:sp>
      <p:sp>
        <p:nvSpPr>
          <p:cNvPr id="3" name="Inhaltsplatzhalter 2"/>
          <p:cNvSpPr>
            <a:spLocks noGrp="1"/>
          </p:cNvSpPr>
          <p:nvPr>
            <p:ph idx="1"/>
          </p:nvPr>
        </p:nvSpPr>
        <p:spPr/>
        <p:txBody>
          <a:bodyPr>
            <a:normAutofit fontScale="92500" lnSpcReduction="20000"/>
          </a:bodyPr>
          <a:lstStyle/>
          <a:p>
            <a:pPr>
              <a:buNone/>
            </a:pPr>
            <a:r>
              <a:rPr lang="de-DE" dirty="0" smtClean="0"/>
              <a:t>Das heißt, dass Sie in keinem Streckenabschnitt anderen Teilnehmern entgegenkommen dürfen,  die Straßen dürfen nur in eine Richtung befahren werden.</a:t>
            </a:r>
          </a:p>
          <a:p>
            <a:pPr>
              <a:buNone/>
            </a:pPr>
            <a:r>
              <a:rPr lang="de-DE" dirty="0" smtClean="0"/>
              <a:t>Ausnahmen sind in der Regel im Bordbuch beschrieben.</a:t>
            </a:r>
          </a:p>
          <a:p>
            <a:pPr>
              <a:buNone/>
            </a:pPr>
            <a:r>
              <a:rPr lang="de-DE" dirty="0" smtClean="0"/>
              <a:t>Hierbei sind die Ausführungsbestimmungen der jeweiligen Veranstaltung zu beachten.</a:t>
            </a:r>
            <a:endParaRPr lang="de-DE" dirty="0"/>
          </a:p>
        </p:txBody>
      </p:sp>
      <p:sp>
        <p:nvSpPr>
          <p:cNvPr id="4" name="Foliennummernplatzhalter 3"/>
          <p:cNvSpPr>
            <a:spLocks noGrp="1"/>
          </p:cNvSpPr>
          <p:nvPr>
            <p:ph type="sldNum" sz="quarter" idx="12"/>
          </p:nvPr>
        </p:nvSpPr>
        <p:spPr/>
        <p:txBody>
          <a:bodyPr/>
          <a:lstStyle/>
          <a:p>
            <a:fld id="{25DC64AD-9008-4397-ABC2-4480C844BCBB}" type="slidenum">
              <a:rPr lang="de-DE" smtClean="0"/>
              <a:pPr/>
              <a:t>12</a:t>
            </a:fld>
            <a:endParaRPr 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Würmchen</a:t>
            </a:r>
            <a:endParaRPr lang="de-DE" dirty="0"/>
          </a:p>
        </p:txBody>
      </p:sp>
      <p:pic>
        <p:nvPicPr>
          <p:cNvPr id="5" name="Inhaltsplatzhalter 4" descr="Screenshot (73).png"/>
          <p:cNvPicPr>
            <a:picLocks noGrp="1" noChangeAspect="1"/>
          </p:cNvPicPr>
          <p:nvPr>
            <p:ph idx="1"/>
          </p:nvPr>
        </p:nvPicPr>
        <p:blipFill>
          <a:blip r:embed="rId3" cstate="print"/>
          <a:stretch>
            <a:fillRect/>
          </a:stretch>
        </p:blipFill>
        <p:spPr>
          <a:xfrm>
            <a:off x="3059831" y="843560"/>
            <a:ext cx="5904060" cy="3887787"/>
          </a:xfrm>
        </p:spPr>
      </p:pic>
      <p:sp>
        <p:nvSpPr>
          <p:cNvPr id="4" name="Foliennummernplatzhalter 3"/>
          <p:cNvSpPr>
            <a:spLocks noGrp="1"/>
          </p:cNvSpPr>
          <p:nvPr>
            <p:ph type="sldNum" sz="quarter" idx="12"/>
          </p:nvPr>
        </p:nvSpPr>
        <p:spPr/>
        <p:txBody>
          <a:bodyPr/>
          <a:lstStyle/>
          <a:p>
            <a:fld id="{25DC64AD-9008-4397-ABC2-4480C844BCBB}" type="slidenum">
              <a:rPr lang="de-DE" smtClean="0"/>
              <a:pPr/>
              <a:t>13</a:t>
            </a:fld>
            <a:endParaRPr lang="de-DE"/>
          </a:p>
        </p:txBody>
      </p:sp>
      <p:sp>
        <p:nvSpPr>
          <p:cNvPr id="16" name="Freihandform 15"/>
          <p:cNvSpPr/>
          <p:nvPr/>
        </p:nvSpPr>
        <p:spPr>
          <a:xfrm>
            <a:off x="1547665" y="3507856"/>
            <a:ext cx="498604" cy="775723"/>
          </a:xfrm>
          <a:custGeom>
            <a:avLst/>
            <a:gdLst>
              <a:gd name="connsiteX0" fmla="*/ 4568 w 498604"/>
              <a:gd name="connsiteY0" fmla="*/ 0 h 775723"/>
              <a:gd name="connsiteX1" fmla="*/ 17569 w 498604"/>
              <a:gd name="connsiteY1" fmla="*/ 26002 h 775723"/>
              <a:gd name="connsiteX2" fmla="*/ 26236 w 498604"/>
              <a:gd name="connsiteY2" fmla="*/ 95340 h 775723"/>
              <a:gd name="connsiteX3" fmla="*/ 43571 w 498604"/>
              <a:gd name="connsiteY3" fmla="*/ 117009 h 775723"/>
              <a:gd name="connsiteX4" fmla="*/ 60906 w 498604"/>
              <a:gd name="connsiteY4" fmla="*/ 138677 h 775723"/>
              <a:gd name="connsiteX5" fmla="*/ 69573 w 498604"/>
              <a:gd name="connsiteY5" fmla="*/ 164679 h 775723"/>
              <a:gd name="connsiteX6" fmla="*/ 78240 w 498604"/>
              <a:gd name="connsiteY6" fmla="*/ 177680 h 775723"/>
              <a:gd name="connsiteX7" fmla="*/ 86908 w 498604"/>
              <a:gd name="connsiteY7" fmla="*/ 203682 h 775723"/>
              <a:gd name="connsiteX8" fmla="*/ 91241 w 498604"/>
              <a:gd name="connsiteY8" fmla="*/ 216682 h 775723"/>
              <a:gd name="connsiteX9" fmla="*/ 99908 w 498604"/>
              <a:gd name="connsiteY9" fmla="*/ 225350 h 775723"/>
              <a:gd name="connsiteX10" fmla="*/ 104242 w 498604"/>
              <a:gd name="connsiteY10" fmla="*/ 255685 h 775723"/>
              <a:gd name="connsiteX11" fmla="*/ 108576 w 498604"/>
              <a:gd name="connsiteY11" fmla="*/ 268686 h 775723"/>
              <a:gd name="connsiteX12" fmla="*/ 117243 w 498604"/>
              <a:gd name="connsiteY12" fmla="*/ 333691 h 775723"/>
              <a:gd name="connsiteX13" fmla="*/ 112909 w 498604"/>
              <a:gd name="connsiteY13" fmla="*/ 372694 h 775723"/>
              <a:gd name="connsiteX14" fmla="*/ 104242 w 498604"/>
              <a:gd name="connsiteY14" fmla="*/ 398696 h 775723"/>
              <a:gd name="connsiteX15" fmla="*/ 95575 w 498604"/>
              <a:gd name="connsiteY15" fmla="*/ 450700 h 775723"/>
              <a:gd name="connsiteX16" fmla="*/ 91241 w 498604"/>
              <a:gd name="connsiteY16" fmla="*/ 463700 h 775723"/>
              <a:gd name="connsiteX17" fmla="*/ 82574 w 498604"/>
              <a:gd name="connsiteY17" fmla="*/ 511371 h 775723"/>
              <a:gd name="connsiteX18" fmla="*/ 78240 w 498604"/>
              <a:gd name="connsiteY18" fmla="*/ 528705 h 775723"/>
              <a:gd name="connsiteX19" fmla="*/ 69573 w 498604"/>
              <a:gd name="connsiteY19" fmla="*/ 554707 h 775723"/>
              <a:gd name="connsiteX20" fmla="*/ 65239 w 498604"/>
              <a:gd name="connsiteY20" fmla="*/ 580709 h 775723"/>
              <a:gd name="connsiteX21" fmla="*/ 60906 w 498604"/>
              <a:gd name="connsiteY21" fmla="*/ 611045 h 775723"/>
              <a:gd name="connsiteX22" fmla="*/ 52238 w 498604"/>
              <a:gd name="connsiteY22" fmla="*/ 637046 h 775723"/>
              <a:gd name="connsiteX23" fmla="*/ 43571 w 498604"/>
              <a:gd name="connsiteY23" fmla="*/ 650047 h 775723"/>
              <a:gd name="connsiteX24" fmla="*/ 30570 w 498604"/>
              <a:gd name="connsiteY24" fmla="*/ 680383 h 775723"/>
              <a:gd name="connsiteX25" fmla="*/ 26236 w 498604"/>
              <a:gd name="connsiteY25" fmla="*/ 693384 h 775723"/>
              <a:gd name="connsiteX26" fmla="*/ 8902 w 498604"/>
              <a:gd name="connsiteY26" fmla="*/ 719386 h 775723"/>
              <a:gd name="connsiteX27" fmla="*/ 235 w 498604"/>
              <a:gd name="connsiteY27" fmla="*/ 732387 h 775723"/>
              <a:gd name="connsiteX28" fmla="*/ 4568 w 498604"/>
              <a:gd name="connsiteY28" fmla="*/ 762722 h 775723"/>
              <a:gd name="connsiteX29" fmla="*/ 17569 w 498604"/>
              <a:gd name="connsiteY29" fmla="*/ 767056 h 775723"/>
              <a:gd name="connsiteX30" fmla="*/ 30570 w 498604"/>
              <a:gd name="connsiteY30" fmla="*/ 775723 h 775723"/>
              <a:gd name="connsiteX31" fmla="*/ 121577 w 498604"/>
              <a:gd name="connsiteY31" fmla="*/ 771390 h 775723"/>
              <a:gd name="connsiteX32" fmla="*/ 173580 w 498604"/>
              <a:gd name="connsiteY32" fmla="*/ 758389 h 775723"/>
              <a:gd name="connsiteX33" fmla="*/ 247253 w 498604"/>
              <a:gd name="connsiteY33" fmla="*/ 749721 h 775723"/>
              <a:gd name="connsiteX34" fmla="*/ 273254 w 498604"/>
              <a:gd name="connsiteY34" fmla="*/ 741054 h 775723"/>
              <a:gd name="connsiteX35" fmla="*/ 286255 w 498604"/>
              <a:gd name="connsiteY35" fmla="*/ 732387 h 775723"/>
              <a:gd name="connsiteX36" fmla="*/ 316591 w 498604"/>
              <a:gd name="connsiteY36" fmla="*/ 728053 h 775723"/>
              <a:gd name="connsiteX37" fmla="*/ 424932 w 498604"/>
              <a:gd name="connsiteY37" fmla="*/ 732387 h 775723"/>
              <a:gd name="connsiteX38" fmla="*/ 437933 w 498604"/>
              <a:gd name="connsiteY38" fmla="*/ 736720 h 775723"/>
              <a:gd name="connsiteX39" fmla="*/ 485603 w 498604"/>
              <a:gd name="connsiteY39" fmla="*/ 732387 h 775723"/>
              <a:gd name="connsiteX40" fmla="*/ 498604 w 498604"/>
              <a:gd name="connsiteY40" fmla="*/ 719386 h 77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98604" h="775723">
                <a:moveTo>
                  <a:pt x="4568" y="0"/>
                </a:moveTo>
                <a:cubicBezTo>
                  <a:pt x="10995" y="9641"/>
                  <a:pt x="15775" y="14341"/>
                  <a:pt x="17569" y="26002"/>
                </a:cubicBezTo>
                <a:cubicBezTo>
                  <a:pt x="18466" y="31833"/>
                  <a:pt x="22126" y="83010"/>
                  <a:pt x="26236" y="95340"/>
                </a:cubicBezTo>
                <a:cubicBezTo>
                  <a:pt x="30045" y="106768"/>
                  <a:pt x="36811" y="108558"/>
                  <a:pt x="43571" y="117009"/>
                </a:cubicBezTo>
                <a:cubicBezTo>
                  <a:pt x="65433" y="144337"/>
                  <a:pt x="39981" y="117752"/>
                  <a:pt x="60906" y="138677"/>
                </a:cubicBezTo>
                <a:cubicBezTo>
                  <a:pt x="63795" y="147344"/>
                  <a:pt x="64505" y="157077"/>
                  <a:pt x="69573" y="164679"/>
                </a:cubicBezTo>
                <a:cubicBezTo>
                  <a:pt x="72462" y="169013"/>
                  <a:pt x="76125" y="172921"/>
                  <a:pt x="78240" y="177680"/>
                </a:cubicBezTo>
                <a:cubicBezTo>
                  <a:pt x="81951" y="186029"/>
                  <a:pt x="84019" y="195015"/>
                  <a:pt x="86908" y="203682"/>
                </a:cubicBezTo>
                <a:cubicBezTo>
                  <a:pt x="88352" y="208015"/>
                  <a:pt x="88011" y="213452"/>
                  <a:pt x="91241" y="216682"/>
                </a:cubicBezTo>
                <a:lnTo>
                  <a:pt x="99908" y="225350"/>
                </a:lnTo>
                <a:cubicBezTo>
                  <a:pt x="101353" y="235462"/>
                  <a:pt x="102239" y="245669"/>
                  <a:pt x="104242" y="255685"/>
                </a:cubicBezTo>
                <a:cubicBezTo>
                  <a:pt x="105138" y="260164"/>
                  <a:pt x="107680" y="264207"/>
                  <a:pt x="108576" y="268686"/>
                </a:cubicBezTo>
                <a:cubicBezTo>
                  <a:pt x="110566" y="278637"/>
                  <a:pt x="116191" y="325273"/>
                  <a:pt x="117243" y="333691"/>
                </a:cubicBezTo>
                <a:cubicBezTo>
                  <a:pt x="115798" y="346692"/>
                  <a:pt x="115474" y="359867"/>
                  <a:pt x="112909" y="372694"/>
                </a:cubicBezTo>
                <a:cubicBezTo>
                  <a:pt x="111117" y="381653"/>
                  <a:pt x="104242" y="398696"/>
                  <a:pt x="104242" y="398696"/>
                </a:cubicBezTo>
                <a:cubicBezTo>
                  <a:pt x="101798" y="415803"/>
                  <a:pt x="99797" y="433813"/>
                  <a:pt x="95575" y="450700"/>
                </a:cubicBezTo>
                <a:cubicBezTo>
                  <a:pt x="94467" y="455131"/>
                  <a:pt x="92686" y="459367"/>
                  <a:pt x="91241" y="463700"/>
                </a:cubicBezTo>
                <a:cubicBezTo>
                  <a:pt x="88104" y="482523"/>
                  <a:pt x="86613" y="493195"/>
                  <a:pt x="82574" y="511371"/>
                </a:cubicBezTo>
                <a:cubicBezTo>
                  <a:pt x="81282" y="517185"/>
                  <a:pt x="79951" y="523000"/>
                  <a:pt x="78240" y="528705"/>
                </a:cubicBezTo>
                <a:cubicBezTo>
                  <a:pt x="75615" y="537456"/>
                  <a:pt x="71075" y="545695"/>
                  <a:pt x="69573" y="554707"/>
                </a:cubicBezTo>
                <a:cubicBezTo>
                  <a:pt x="68128" y="563374"/>
                  <a:pt x="66575" y="572024"/>
                  <a:pt x="65239" y="580709"/>
                </a:cubicBezTo>
                <a:cubicBezTo>
                  <a:pt x="63686" y="590805"/>
                  <a:pt x="63203" y="601092"/>
                  <a:pt x="60906" y="611045"/>
                </a:cubicBezTo>
                <a:cubicBezTo>
                  <a:pt x="58852" y="619947"/>
                  <a:pt x="57306" y="629444"/>
                  <a:pt x="52238" y="637046"/>
                </a:cubicBezTo>
                <a:lnTo>
                  <a:pt x="43571" y="650047"/>
                </a:lnTo>
                <a:cubicBezTo>
                  <a:pt x="34551" y="686124"/>
                  <a:pt x="45534" y="650456"/>
                  <a:pt x="30570" y="680383"/>
                </a:cubicBezTo>
                <a:cubicBezTo>
                  <a:pt x="28527" y="684469"/>
                  <a:pt x="28454" y="689391"/>
                  <a:pt x="26236" y="693384"/>
                </a:cubicBezTo>
                <a:cubicBezTo>
                  <a:pt x="21177" y="702490"/>
                  <a:pt x="14680" y="710719"/>
                  <a:pt x="8902" y="719386"/>
                </a:cubicBezTo>
                <a:lnTo>
                  <a:pt x="235" y="732387"/>
                </a:lnTo>
                <a:cubicBezTo>
                  <a:pt x="1679" y="742499"/>
                  <a:pt x="0" y="753586"/>
                  <a:pt x="4568" y="762722"/>
                </a:cubicBezTo>
                <a:cubicBezTo>
                  <a:pt x="6611" y="766808"/>
                  <a:pt x="13483" y="765013"/>
                  <a:pt x="17569" y="767056"/>
                </a:cubicBezTo>
                <a:cubicBezTo>
                  <a:pt x="22227" y="769385"/>
                  <a:pt x="26236" y="772834"/>
                  <a:pt x="30570" y="775723"/>
                </a:cubicBezTo>
                <a:cubicBezTo>
                  <a:pt x="60906" y="774279"/>
                  <a:pt x="91290" y="773633"/>
                  <a:pt x="121577" y="771390"/>
                </a:cubicBezTo>
                <a:cubicBezTo>
                  <a:pt x="228005" y="763507"/>
                  <a:pt x="64993" y="771963"/>
                  <a:pt x="173580" y="758389"/>
                </a:cubicBezTo>
                <a:cubicBezTo>
                  <a:pt x="221230" y="752432"/>
                  <a:pt x="196675" y="755341"/>
                  <a:pt x="247253" y="749721"/>
                </a:cubicBezTo>
                <a:cubicBezTo>
                  <a:pt x="255920" y="746832"/>
                  <a:pt x="265652" y="746122"/>
                  <a:pt x="273254" y="741054"/>
                </a:cubicBezTo>
                <a:cubicBezTo>
                  <a:pt x="277588" y="738165"/>
                  <a:pt x="281266" y="733884"/>
                  <a:pt x="286255" y="732387"/>
                </a:cubicBezTo>
                <a:cubicBezTo>
                  <a:pt x="296039" y="729452"/>
                  <a:pt x="306479" y="729498"/>
                  <a:pt x="316591" y="728053"/>
                </a:cubicBezTo>
                <a:cubicBezTo>
                  <a:pt x="352705" y="729498"/>
                  <a:pt x="388881" y="729812"/>
                  <a:pt x="424932" y="732387"/>
                </a:cubicBezTo>
                <a:cubicBezTo>
                  <a:pt x="429488" y="732712"/>
                  <a:pt x="433365" y="736720"/>
                  <a:pt x="437933" y="736720"/>
                </a:cubicBezTo>
                <a:cubicBezTo>
                  <a:pt x="453889" y="736720"/>
                  <a:pt x="469713" y="733831"/>
                  <a:pt x="485603" y="732387"/>
                </a:cubicBezTo>
                <a:lnTo>
                  <a:pt x="498604" y="719386"/>
                </a:lnTo>
              </a:path>
            </a:pathLst>
          </a:cu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Freihandform 17"/>
          <p:cNvSpPr/>
          <p:nvPr/>
        </p:nvSpPr>
        <p:spPr>
          <a:xfrm rot="3785699">
            <a:off x="107505" y="3507854"/>
            <a:ext cx="953402" cy="446366"/>
          </a:xfrm>
          <a:custGeom>
            <a:avLst/>
            <a:gdLst>
              <a:gd name="connsiteX0" fmla="*/ 0 w 953402"/>
              <a:gd name="connsiteY0" fmla="*/ 0 h 446366"/>
              <a:gd name="connsiteX1" fmla="*/ 147344 w 953402"/>
              <a:gd name="connsiteY1" fmla="*/ 4334 h 446366"/>
              <a:gd name="connsiteX2" fmla="*/ 177679 w 953402"/>
              <a:gd name="connsiteY2" fmla="*/ 34669 h 446366"/>
              <a:gd name="connsiteX3" fmla="*/ 199347 w 953402"/>
              <a:gd name="connsiteY3" fmla="*/ 47670 h 446366"/>
              <a:gd name="connsiteX4" fmla="*/ 221016 w 953402"/>
              <a:gd name="connsiteY4" fmla="*/ 60671 h 446366"/>
              <a:gd name="connsiteX5" fmla="*/ 247018 w 953402"/>
              <a:gd name="connsiteY5" fmla="*/ 73672 h 446366"/>
              <a:gd name="connsiteX6" fmla="*/ 273019 w 953402"/>
              <a:gd name="connsiteY6" fmla="*/ 95340 h 446366"/>
              <a:gd name="connsiteX7" fmla="*/ 281687 w 953402"/>
              <a:gd name="connsiteY7" fmla="*/ 104008 h 446366"/>
              <a:gd name="connsiteX8" fmla="*/ 294688 w 953402"/>
              <a:gd name="connsiteY8" fmla="*/ 108341 h 446366"/>
              <a:gd name="connsiteX9" fmla="*/ 303355 w 953402"/>
              <a:gd name="connsiteY9" fmla="*/ 117009 h 446366"/>
              <a:gd name="connsiteX10" fmla="*/ 316356 w 953402"/>
              <a:gd name="connsiteY10" fmla="*/ 121342 h 446366"/>
              <a:gd name="connsiteX11" fmla="*/ 346691 w 953402"/>
              <a:gd name="connsiteY11" fmla="*/ 130010 h 446366"/>
              <a:gd name="connsiteX12" fmla="*/ 355359 w 953402"/>
              <a:gd name="connsiteY12" fmla="*/ 138677 h 446366"/>
              <a:gd name="connsiteX13" fmla="*/ 372693 w 953402"/>
              <a:gd name="connsiteY13" fmla="*/ 143011 h 446366"/>
              <a:gd name="connsiteX14" fmla="*/ 385694 w 953402"/>
              <a:gd name="connsiteY14" fmla="*/ 147344 h 446366"/>
              <a:gd name="connsiteX15" fmla="*/ 411696 w 953402"/>
              <a:gd name="connsiteY15" fmla="*/ 164679 h 446366"/>
              <a:gd name="connsiteX16" fmla="*/ 420364 w 953402"/>
              <a:gd name="connsiteY16" fmla="*/ 173346 h 446366"/>
              <a:gd name="connsiteX17" fmla="*/ 433364 w 953402"/>
              <a:gd name="connsiteY17" fmla="*/ 182013 h 446366"/>
              <a:gd name="connsiteX18" fmla="*/ 446365 w 953402"/>
              <a:gd name="connsiteY18" fmla="*/ 195014 h 446366"/>
              <a:gd name="connsiteX19" fmla="*/ 459366 w 953402"/>
              <a:gd name="connsiteY19" fmla="*/ 203682 h 446366"/>
              <a:gd name="connsiteX20" fmla="*/ 468034 w 953402"/>
              <a:gd name="connsiteY20" fmla="*/ 212349 h 446366"/>
              <a:gd name="connsiteX21" fmla="*/ 507037 w 953402"/>
              <a:gd name="connsiteY21" fmla="*/ 229684 h 446366"/>
              <a:gd name="connsiteX22" fmla="*/ 507037 w 953402"/>
              <a:gd name="connsiteY22" fmla="*/ 229684 h 446366"/>
              <a:gd name="connsiteX23" fmla="*/ 559040 w 953402"/>
              <a:gd name="connsiteY23" fmla="*/ 255685 h 446366"/>
              <a:gd name="connsiteX24" fmla="*/ 572041 w 953402"/>
              <a:gd name="connsiteY24" fmla="*/ 260019 h 446366"/>
              <a:gd name="connsiteX25" fmla="*/ 593709 w 953402"/>
              <a:gd name="connsiteY25" fmla="*/ 273020 h 446366"/>
              <a:gd name="connsiteX26" fmla="*/ 606710 w 953402"/>
              <a:gd name="connsiteY26" fmla="*/ 281687 h 446366"/>
              <a:gd name="connsiteX27" fmla="*/ 632712 w 953402"/>
              <a:gd name="connsiteY27" fmla="*/ 290355 h 446366"/>
              <a:gd name="connsiteX28" fmla="*/ 645713 w 953402"/>
              <a:gd name="connsiteY28" fmla="*/ 294688 h 446366"/>
              <a:gd name="connsiteX29" fmla="*/ 658714 w 953402"/>
              <a:gd name="connsiteY29" fmla="*/ 303356 h 446366"/>
              <a:gd name="connsiteX30" fmla="*/ 680382 w 953402"/>
              <a:gd name="connsiteY30" fmla="*/ 307689 h 446366"/>
              <a:gd name="connsiteX31" fmla="*/ 715052 w 953402"/>
              <a:gd name="connsiteY31" fmla="*/ 316356 h 446366"/>
              <a:gd name="connsiteX32" fmla="*/ 741054 w 953402"/>
              <a:gd name="connsiteY32" fmla="*/ 329357 h 446366"/>
              <a:gd name="connsiteX33" fmla="*/ 771389 w 953402"/>
              <a:gd name="connsiteY33" fmla="*/ 338025 h 446366"/>
              <a:gd name="connsiteX34" fmla="*/ 797391 w 953402"/>
              <a:gd name="connsiteY34" fmla="*/ 346692 h 446366"/>
              <a:gd name="connsiteX35" fmla="*/ 810392 w 953402"/>
              <a:gd name="connsiteY35" fmla="*/ 355359 h 446366"/>
              <a:gd name="connsiteX36" fmla="*/ 836394 w 953402"/>
              <a:gd name="connsiteY36" fmla="*/ 364027 h 446366"/>
              <a:gd name="connsiteX37" fmla="*/ 849395 w 953402"/>
              <a:gd name="connsiteY37" fmla="*/ 368360 h 446366"/>
              <a:gd name="connsiteX38" fmla="*/ 879730 w 953402"/>
              <a:gd name="connsiteY38" fmla="*/ 385695 h 446366"/>
              <a:gd name="connsiteX39" fmla="*/ 892731 w 953402"/>
              <a:gd name="connsiteY39" fmla="*/ 390029 h 446366"/>
              <a:gd name="connsiteX40" fmla="*/ 914400 w 953402"/>
              <a:gd name="connsiteY40" fmla="*/ 407363 h 446366"/>
              <a:gd name="connsiteX41" fmla="*/ 936068 w 953402"/>
              <a:gd name="connsiteY41" fmla="*/ 429031 h 446366"/>
              <a:gd name="connsiteX42" fmla="*/ 953402 w 953402"/>
              <a:gd name="connsiteY42" fmla="*/ 446366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53402" h="446366">
                <a:moveTo>
                  <a:pt x="0" y="0"/>
                </a:moveTo>
                <a:cubicBezTo>
                  <a:pt x="49115" y="1445"/>
                  <a:pt x="98280" y="1682"/>
                  <a:pt x="147344" y="4334"/>
                </a:cubicBezTo>
                <a:cubicBezTo>
                  <a:pt x="168077" y="5455"/>
                  <a:pt x="162714" y="19702"/>
                  <a:pt x="177679" y="34669"/>
                </a:cubicBezTo>
                <a:cubicBezTo>
                  <a:pt x="189576" y="46567"/>
                  <a:pt x="182470" y="42045"/>
                  <a:pt x="199347" y="47670"/>
                </a:cubicBezTo>
                <a:cubicBezTo>
                  <a:pt x="216277" y="64600"/>
                  <a:pt x="198513" y="49420"/>
                  <a:pt x="221016" y="60671"/>
                </a:cubicBezTo>
                <a:cubicBezTo>
                  <a:pt x="254628" y="77476"/>
                  <a:pt x="214333" y="62776"/>
                  <a:pt x="247018" y="73672"/>
                </a:cubicBezTo>
                <a:cubicBezTo>
                  <a:pt x="277895" y="104551"/>
                  <a:pt x="242856" y="71210"/>
                  <a:pt x="273019" y="95340"/>
                </a:cubicBezTo>
                <a:cubicBezTo>
                  <a:pt x="276210" y="97893"/>
                  <a:pt x="278183" y="101906"/>
                  <a:pt x="281687" y="104008"/>
                </a:cubicBezTo>
                <a:cubicBezTo>
                  <a:pt x="285604" y="106358"/>
                  <a:pt x="290354" y="106897"/>
                  <a:pt x="294688" y="108341"/>
                </a:cubicBezTo>
                <a:cubicBezTo>
                  <a:pt x="297577" y="111230"/>
                  <a:pt x="299851" y="114907"/>
                  <a:pt x="303355" y="117009"/>
                </a:cubicBezTo>
                <a:cubicBezTo>
                  <a:pt x="307272" y="119359"/>
                  <a:pt x="311964" y="120087"/>
                  <a:pt x="316356" y="121342"/>
                </a:cubicBezTo>
                <a:cubicBezTo>
                  <a:pt x="354412" y="132215"/>
                  <a:pt x="315548" y="119627"/>
                  <a:pt x="346691" y="130010"/>
                </a:cubicBezTo>
                <a:cubicBezTo>
                  <a:pt x="349580" y="132899"/>
                  <a:pt x="351704" y="136850"/>
                  <a:pt x="355359" y="138677"/>
                </a:cubicBezTo>
                <a:cubicBezTo>
                  <a:pt x="360686" y="141341"/>
                  <a:pt x="366966" y="141375"/>
                  <a:pt x="372693" y="143011"/>
                </a:cubicBezTo>
                <a:cubicBezTo>
                  <a:pt x="377085" y="144266"/>
                  <a:pt x="381360" y="145900"/>
                  <a:pt x="385694" y="147344"/>
                </a:cubicBezTo>
                <a:cubicBezTo>
                  <a:pt x="394361" y="153122"/>
                  <a:pt x="404330" y="157314"/>
                  <a:pt x="411696" y="164679"/>
                </a:cubicBezTo>
                <a:cubicBezTo>
                  <a:pt x="414585" y="167568"/>
                  <a:pt x="417173" y="170794"/>
                  <a:pt x="420364" y="173346"/>
                </a:cubicBezTo>
                <a:cubicBezTo>
                  <a:pt x="424431" y="176599"/>
                  <a:pt x="429363" y="178679"/>
                  <a:pt x="433364" y="182013"/>
                </a:cubicBezTo>
                <a:cubicBezTo>
                  <a:pt x="438072" y="185937"/>
                  <a:pt x="441657" y="191090"/>
                  <a:pt x="446365" y="195014"/>
                </a:cubicBezTo>
                <a:cubicBezTo>
                  <a:pt x="450366" y="198348"/>
                  <a:pt x="455299" y="200428"/>
                  <a:pt x="459366" y="203682"/>
                </a:cubicBezTo>
                <a:cubicBezTo>
                  <a:pt x="462557" y="206234"/>
                  <a:pt x="464843" y="209797"/>
                  <a:pt x="468034" y="212349"/>
                </a:cubicBezTo>
                <a:cubicBezTo>
                  <a:pt x="482751" y="224122"/>
                  <a:pt x="486419" y="222811"/>
                  <a:pt x="507037" y="229684"/>
                </a:cubicBezTo>
                <a:lnTo>
                  <a:pt x="507037" y="229684"/>
                </a:lnTo>
                <a:cubicBezTo>
                  <a:pt x="540641" y="252087"/>
                  <a:pt x="523155" y="243723"/>
                  <a:pt x="559040" y="255685"/>
                </a:cubicBezTo>
                <a:lnTo>
                  <a:pt x="572041" y="260019"/>
                </a:lnTo>
                <a:cubicBezTo>
                  <a:pt x="588971" y="276947"/>
                  <a:pt x="571207" y="261769"/>
                  <a:pt x="593709" y="273020"/>
                </a:cubicBezTo>
                <a:cubicBezTo>
                  <a:pt x="598367" y="275349"/>
                  <a:pt x="601951" y="279572"/>
                  <a:pt x="606710" y="281687"/>
                </a:cubicBezTo>
                <a:cubicBezTo>
                  <a:pt x="615059" y="285398"/>
                  <a:pt x="624045" y="287466"/>
                  <a:pt x="632712" y="290355"/>
                </a:cubicBezTo>
                <a:lnTo>
                  <a:pt x="645713" y="294688"/>
                </a:lnTo>
                <a:cubicBezTo>
                  <a:pt x="650047" y="297577"/>
                  <a:pt x="653837" y="301527"/>
                  <a:pt x="658714" y="303356"/>
                </a:cubicBezTo>
                <a:cubicBezTo>
                  <a:pt x="665611" y="305942"/>
                  <a:pt x="673205" y="306033"/>
                  <a:pt x="680382" y="307689"/>
                </a:cubicBezTo>
                <a:cubicBezTo>
                  <a:pt x="691989" y="310367"/>
                  <a:pt x="703751" y="312589"/>
                  <a:pt x="715052" y="316356"/>
                </a:cubicBezTo>
                <a:cubicBezTo>
                  <a:pt x="747731" y="327250"/>
                  <a:pt x="707450" y="312555"/>
                  <a:pt x="741054" y="329357"/>
                </a:cubicBezTo>
                <a:cubicBezTo>
                  <a:pt x="748336" y="332998"/>
                  <a:pt x="764446" y="335942"/>
                  <a:pt x="771389" y="338025"/>
                </a:cubicBezTo>
                <a:cubicBezTo>
                  <a:pt x="780140" y="340650"/>
                  <a:pt x="789789" y="341624"/>
                  <a:pt x="797391" y="346692"/>
                </a:cubicBezTo>
                <a:cubicBezTo>
                  <a:pt x="801725" y="349581"/>
                  <a:pt x="805633" y="353244"/>
                  <a:pt x="810392" y="355359"/>
                </a:cubicBezTo>
                <a:cubicBezTo>
                  <a:pt x="818741" y="359070"/>
                  <a:pt x="827727" y="361138"/>
                  <a:pt x="836394" y="364027"/>
                </a:cubicBezTo>
                <a:lnTo>
                  <a:pt x="849395" y="368360"/>
                </a:lnTo>
                <a:cubicBezTo>
                  <a:pt x="862453" y="377066"/>
                  <a:pt x="864333" y="379096"/>
                  <a:pt x="879730" y="385695"/>
                </a:cubicBezTo>
                <a:cubicBezTo>
                  <a:pt x="883929" y="387495"/>
                  <a:pt x="888397" y="388584"/>
                  <a:pt x="892731" y="390029"/>
                </a:cubicBezTo>
                <a:cubicBezTo>
                  <a:pt x="926545" y="423839"/>
                  <a:pt x="870640" y="369073"/>
                  <a:pt x="914400" y="407363"/>
                </a:cubicBezTo>
                <a:cubicBezTo>
                  <a:pt x="922087" y="414089"/>
                  <a:pt x="928845" y="421808"/>
                  <a:pt x="936068" y="429031"/>
                </a:cubicBezTo>
                <a:lnTo>
                  <a:pt x="953402" y="446366"/>
                </a:lnTo>
              </a:path>
            </a:pathLst>
          </a:cu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Freihandform 18"/>
          <p:cNvSpPr/>
          <p:nvPr/>
        </p:nvSpPr>
        <p:spPr>
          <a:xfrm>
            <a:off x="611561" y="4155926"/>
            <a:ext cx="1516057" cy="819088"/>
          </a:xfrm>
          <a:custGeom>
            <a:avLst/>
            <a:gdLst>
              <a:gd name="connsiteX0" fmla="*/ 0 w 1516057"/>
              <a:gd name="connsiteY0" fmla="*/ 819088 h 819088"/>
              <a:gd name="connsiteX1" fmla="*/ 14892 w 1516057"/>
              <a:gd name="connsiteY1" fmla="*/ 792282 h 819088"/>
              <a:gd name="connsiteX2" fmla="*/ 23828 w 1516057"/>
              <a:gd name="connsiteY2" fmla="*/ 789303 h 819088"/>
              <a:gd name="connsiteX3" fmla="*/ 38720 w 1516057"/>
              <a:gd name="connsiteY3" fmla="*/ 777389 h 819088"/>
              <a:gd name="connsiteX4" fmla="*/ 65527 w 1516057"/>
              <a:gd name="connsiteY4" fmla="*/ 762497 h 819088"/>
              <a:gd name="connsiteX5" fmla="*/ 89355 w 1516057"/>
              <a:gd name="connsiteY5" fmla="*/ 741647 h 819088"/>
              <a:gd name="connsiteX6" fmla="*/ 92333 w 1516057"/>
              <a:gd name="connsiteY6" fmla="*/ 732712 h 819088"/>
              <a:gd name="connsiteX7" fmla="*/ 98290 w 1516057"/>
              <a:gd name="connsiteY7" fmla="*/ 711862 h 819088"/>
              <a:gd name="connsiteX8" fmla="*/ 95312 w 1516057"/>
              <a:gd name="connsiteY8" fmla="*/ 676120 h 819088"/>
              <a:gd name="connsiteX9" fmla="*/ 89355 w 1516057"/>
              <a:gd name="connsiteY9" fmla="*/ 652292 h 819088"/>
              <a:gd name="connsiteX10" fmla="*/ 86376 w 1516057"/>
              <a:gd name="connsiteY10" fmla="*/ 625485 h 819088"/>
              <a:gd name="connsiteX11" fmla="*/ 83398 w 1516057"/>
              <a:gd name="connsiteY11" fmla="*/ 601657 h 819088"/>
              <a:gd name="connsiteX12" fmla="*/ 89355 w 1516057"/>
              <a:gd name="connsiteY12" fmla="*/ 556980 h 819088"/>
              <a:gd name="connsiteX13" fmla="*/ 92333 w 1516057"/>
              <a:gd name="connsiteY13" fmla="*/ 545066 h 819088"/>
              <a:gd name="connsiteX14" fmla="*/ 98290 w 1516057"/>
              <a:gd name="connsiteY14" fmla="*/ 536130 h 819088"/>
              <a:gd name="connsiteX15" fmla="*/ 101269 w 1516057"/>
              <a:gd name="connsiteY15" fmla="*/ 527195 h 819088"/>
              <a:gd name="connsiteX16" fmla="*/ 107226 w 1516057"/>
              <a:gd name="connsiteY16" fmla="*/ 515281 h 819088"/>
              <a:gd name="connsiteX17" fmla="*/ 110204 w 1516057"/>
              <a:gd name="connsiteY17" fmla="*/ 506345 h 819088"/>
              <a:gd name="connsiteX18" fmla="*/ 122118 w 1516057"/>
              <a:gd name="connsiteY18" fmla="*/ 488474 h 819088"/>
              <a:gd name="connsiteX19" fmla="*/ 131054 w 1516057"/>
              <a:gd name="connsiteY19" fmla="*/ 470603 h 819088"/>
              <a:gd name="connsiteX20" fmla="*/ 134032 w 1516057"/>
              <a:gd name="connsiteY20" fmla="*/ 461668 h 819088"/>
              <a:gd name="connsiteX21" fmla="*/ 148925 w 1516057"/>
              <a:gd name="connsiteY21" fmla="*/ 443797 h 819088"/>
              <a:gd name="connsiteX22" fmla="*/ 160839 w 1516057"/>
              <a:gd name="connsiteY22" fmla="*/ 428904 h 819088"/>
              <a:gd name="connsiteX23" fmla="*/ 169775 w 1516057"/>
              <a:gd name="connsiteY23" fmla="*/ 416990 h 819088"/>
              <a:gd name="connsiteX24" fmla="*/ 172753 w 1516057"/>
              <a:gd name="connsiteY24" fmla="*/ 408055 h 819088"/>
              <a:gd name="connsiteX25" fmla="*/ 181689 w 1516057"/>
              <a:gd name="connsiteY25" fmla="*/ 390184 h 819088"/>
              <a:gd name="connsiteX26" fmla="*/ 178710 w 1516057"/>
              <a:gd name="connsiteY26" fmla="*/ 342528 h 819088"/>
              <a:gd name="connsiteX27" fmla="*/ 169775 w 1516057"/>
              <a:gd name="connsiteY27" fmla="*/ 315721 h 819088"/>
              <a:gd name="connsiteX28" fmla="*/ 166796 w 1516057"/>
              <a:gd name="connsiteY28" fmla="*/ 300829 h 819088"/>
              <a:gd name="connsiteX29" fmla="*/ 163817 w 1516057"/>
              <a:gd name="connsiteY29" fmla="*/ 282958 h 819088"/>
              <a:gd name="connsiteX30" fmla="*/ 160839 w 1516057"/>
              <a:gd name="connsiteY30" fmla="*/ 274022 h 819088"/>
              <a:gd name="connsiteX31" fmla="*/ 160839 w 1516057"/>
              <a:gd name="connsiteY31" fmla="*/ 223388 h 819088"/>
              <a:gd name="connsiteX32" fmla="*/ 178710 w 1516057"/>
              <a:gd name="connsiteY32" fmla="*/ 211474 h 819088"/>
              <a:gd name="connsiteX33" fmla="*/ 190624 w 1516057"/>
              <a:gd name="connsiteY33" fmla="*/ 193603 h 819088"/>
              <a:gd name="connsiteX34" fmla="*/ 196581 w 1516057"/>
              <a:gd name="connsiteY34" fmla="*/ 184667 h 819088"/>
              <a:gd name="connsiteX35" fmla="*/ 202538 w 1516057"/>
              <a:gd name="connsiteY35" fmla="*/ 163818 h 819088"/>
              <a:gd name="connsiteX36" fmla="*/ 217431 w 1516057"/>
              <a:gd name="connsiteY36" fmla="*/ 145947 h 819088"/>
              <a:gd name="connsiteX37" fmla="*/ 229345 w 1516057"/>
              <a:gd name="connsiteY37" fmla="*/ 131054 h 819088"/>
              <a:gd name="connsiteX38" fmla="*/ 232323 w 1516057"/>
              <a:gd name="connsiteY38" fmla="*/ 122119 h 819088"/>
              <a:gd name="connsiteX39" fmla="*/ 244237 w 1516057"/>
              <a:gd name="connsiteY39" fmla="*/ 104248 h 819088"/>
              <a:gd name="connsiteX40" fmla="*/ 256151 w 1516057"/>
              <a:gd name="connsiteY40" fmla="*/ 68506 h 819088"/>
              <a:gd name="connsiteX41" fmla="*/ 262108 w 1516057"/>
              <a:gd name="connsiteY41" fmla="*/ 50635 h 819088"/>
              <a:gd name="connsiteX42" fmla="*/ 265087 w 1516057"/>
              <a:gd name="connsiteY42" fmla="*/ 35742 h 819088"/>
              <a:gd name="connsiteX43" fmla="*/ 268065 w 1516057"/>
              <a:gd name="connsiteY43" fmla="*/ 26807 h 819088"/>
              <a:gd name="connsiteX44" fmla="*/ 277001 w 1516057"/>
              <a:gd name="connsiteY44" fmla="*/ 23828 h 819088"/>
              <a:gd name="connsiteX45" fmla="*/ 285936 w 1516057"/>
              <a:gd name="connsiteY45" fmla="*/ 14893 h 819088"/>
              <a:gd name="connsiteX46" fmla="*/ 303807 w 1516057"/>
              <a:gd name="connsiteY46" fmla="*/ 8936 h 819088"/>
              <a:gd name="connsiteX47" fmla="*/ 321678 w 1516057"/>
              <a:gd name="connsiteY47" fmla="*/ 0 h 819088"/>
              <a:gd name="connsiteX48" fmla="*/ 336571 w 1516057"/>
              <a:gd name="connsiteY48" fmla="*/ 2979 h 819088"/>
              <a:gd name="connsiteX49" fmla="*/ 342528 w 1516057"/>
              <a:gd name="connsiteY49" fmla="*/ 11914 h 819088"/>
              <a:gd name="connsiteX50" fmla="*/ 345506 w 1516057"/>
              <a:gd name="connsiteY50" fmla="*/ 20850 h 819088"/>
              <a:gd name="connsiteX51" fmla="*/ 363377 w 1516057"/>
              <a:gd name="connsiteY51" fmla="*/ 38721 h 819088"/>
              <a:gd name="connsiteX52" fmla="*/ 372313 w 1516057"/>
              <a:gd name="connsiteY52" fmla="*/ 44678 h 819088"/>
              <a:gd name="connsiteX53" fmla="*/ 393162 w 1516057"/>
              <a:gd name="connsiteY53" fmla="*/ 50635 h 819088"/>
              <a:gd name="connsiteX54" fmla="*/ 402098 w 1516057"/>
              <a:gd name="connsiteY54" fmla="*/ 56592 h 819088"/>
              <a:gd name="connsiteX55" fmla="*/ 443797 w 1516057"/>
              <a:gd name="connsiteY55" fmla="*/ 68506 h 819088"/>
              <a:gd name="connsiteX56" fmla="*/ 479539 w 1516057"/>
              <a:gd name="connsiteY56" fmla="*/ 71484 h 819088"/>
              <a:gd name="connsiteX57" fmla="*/ 500388 w 1516057"/>
              <a:gd name="connsiteY57" fmla="*/ 77441 h 819088"/>
              <a:gd name="connsiteX58" fmla="*/ 515281 w 1516057"/>
              <a:gd name="connsiteY58" fmla="*/ 80420 h 819088"/>
              <a:gd name="connsiteX59" fmla="*/ 533152 w 1516057"/>
              <a:gd name="connsiteY59" fmla="*/ 86377 h 819088"/>
              <a:gd name="connsiteX60" fmla="*/ 542087 w 1516057"/>
              <a:gd name="connsiteY60" fmla="*/ 89355 h 819088"/>
              <a:gd name="connsiteX61" fmla="*/ 559958 w 1516057"/>
              <a:gd name="connsiteY61" fmla="*/ 98291 h 819088"/>
              <a:gd name="connsiteX62" fmla="*/ 580808 w 1516057"/>
              <a:gd name="connsiteY62" fmla="*/ 107226 h 819088"/>
              <a:gd name="connsiteX63" fmla="*/ 589743 w 1516057"/>
              <a:gd name="connsiteY63" fmla="*/ 116162 h 819088"/>
              <a:gd name="connsiteX64" fmla="*/ 598679 w 1516057"/>
              <a:gd name="connsiteY64" fmla="*/ 119140 h 819088"/>
              <a:gd name="connsiteX65" fmla="*/ 619528 w 1516057"/>
              <a:gd name="connsiteY65" fmla="*/ 139990 h 819088"/>
              <a:gd name="connsiteX66" fmla="*/ 634421 w 1516057"/>
              <a:gd name="connsiteY66" fmla="*/ 157861 h 819088"/>
              <a:gd name="connsiteX67" fmla="*/ 643356 w 1516057"/>
              <a:gd name="connsiteY67" fmla="*/ 163818 h 819088"/>
              <a:gd name="connsiteX68" fmla="*/ 661227 w 1516057"/>
              <a:gd name="connsiteY68" fmla="*/ 181689 h 819088"/>
              <a:gd name="connsiteX69" fmla="*/ 670163 w 1516057"/>
              <a:gd name="connsiteY69" fmla="*/ 190624 h 819088"/>
              <a:gd name="connsiteX70" fmla="*/ 679098 w 1516057"/>
              <a:gd name="connsiteY70" fmla="*/ 196581 h 819088"/>
              <a:gd name="connsiteX71" fmla="*/ 693991 w 1516057"/>
              <a:gd name="connsiteY71" fmla="*/ 217431 h 819088"/>
              <a:gd name="connsiteX72" fmla="*/ 702926 w 1516057"/>
              <a:gd name="connsiteY72" fmla="*/ 226366 h 819088"/>
              <a:gd name="connsiteX73" fmla="*/ 705905 w 1516057"/>
              <a:gd name="connsiteY73" fmla="*/ 235302 h 819088"/>
              <a:gd name="connsiteX74" fmla="*/ 714840 w 1516057"/>
              <a:gd name="connsiteY74" fmla="*/ 241259 h 819088"/>
              <a:gd name="connsiteX75" fmla="*/ 735690 w 1516057"/>
              <a:gd name="connsiteY75" fmla="*/ 262108 h 819088"/>
              <a:gd name="connsiteX76" fmla="*/ 750582 w 1516057"/>
              <a:gd name="connsiteY76" fmla="*/ 279979 h 819088"/>
              <a:gd name="connsiteX77" fmla="*/ 762496 w 1516057"/>
              <a:gd name="connsiteY77" fmla="*/ 297850 h 819088"/>
              <a:gd name="connsiteX78" fmla="*/ 765475 w 1516057"/>
              <a:gd name="connsiteY78" fmla="*/ 306786 h 819088"/>
              <a:gd name="connsiteX79" fmla="*/ 774410 w 1516057"/>
              <a:gd name="connsiteY79" fmla="*/ 312743 h 819088"/>
              <a:gd name="connsiteX80" fmla="*/ 795260 w 1516057"/>
              <a:gd name="connsiteY80" fmla="*/ 333592 h 819088"/>
              <a:gd name="connsiteX81" fmla="*/ 810152 w 1516057"/>
              <a:gd name="connsiteY81" fmla="*/ 348485 h 819088"/>
              <a:gd name="connsiteX82" fmla="*/ 828023 w 1516057"/>
              <a:gd name="connsiteY82" fmla="*/ 366356 h 819088"/>
              <a:gd name="connsiteX83" fmla="*/ 836959 w 1516057"/>
              <a:gd name="connsiteY83" fmla="*/ 375291 h 819088"/>
              <a:gd name="connsiteX84" fmla="*/ 851851 w 1516057"/>
              <a:gd name="connsiteY84" fmla="*/ 393162 h 819088"/>
              <a:gd name="connsiteX85" fmla="*/ 866744 w 1516057"/>
              <a:gd name="connsiteY85" fmla="*/ 408055 h 819088"/>
              <a:gd name="connsiteX86" fmla="*/ 881636 w 1516057"/>
              <a:gd name="connsiteY86" fmla="*/ 422947 h 819088"/>
              <a:gd name="connsiteX87" fmla="*/ 896529 w 1516057"/>
              <a:gd name="connsiteY87" fmla="*/ 437840 h 819088"/>
              <a:gd name="connsiteX88" fmla="*/ 902486 w 1516057"/>
              <a:gd name="connsiteY88" fmla="*/ 446775 h 819088"/>
              <a:gd name="connsiteX89" fmla="*/ 911421 w 1516057"/>
              <a:gd name="connsiteY89" fmla="*/ 452732 h 819088"/>
              <a:gd name="connsiteX90" fmla="*/ 923335 w 1516057"/>
              <a:gd name="connsiteY90" fmla="*/ 470603 h 819088"/>
              <a:gd name="connsiteX91" fmla="*/ 941206 w 1516057"/>
              <a:gd name="connsiteY91" fmla="*/ 485496 h 819088"/>
              <a:gd name="connsiteX92" fmla="*/ 956099 w 1516057"/>
              <a:gd name="connsiteY92" fmla="*/ 500388 h 819088"/>
              <a:gd name="connsiteX93" fmla="*/ 970991 w 1516057"/>
              <a:gd name="connsiteY93" fmla="*/ 512302 h 819088"/>
              <a:gd name="connsiteX94" fmla="*/ 976948 w 1516057"/>
              <a:gd name="connsiteY94" fmla="*/ 521238 h 819088"/>
              <a:gd name="connsiteX95" fmla="*/ 994819 w 1516057"/>
              <a:gd name="connsiteY95" fmla="*/ 533152 h 819088"/>
              <a:gd name="connsiteX96" fmla="*/ 1003755 w 1516057"/>
              <a:gd name="connsiteY96" fmla="*/ 542087 h 819088"/>
              <a:gd name="connsiteX97" fmla="*/ 1021626 w 1516057"/>
              <a:gd name="connsiteY97" fmla="*/ 554001 h 819088"/>
              <a:gd name="connsiteX98" fmla="*/ 1030561 w 1516057"/>
              <a:gd name="connsiteY98" fmla="*/ 559958 h 819088"/>
              <a:gd name="connsiteX99" fmla="*/ 1036518 w 1516057"/>
              <a:gd name="connsiteY99" fmla="*/ 568894 h 819088"/>
              <a:gd name="connsiteX100" fmla="*/ 1045454 w 1516057"/>
              <a:gd name="connsiteY100" fmla="*/ 574851 h 819088"/>
              <a:gd name="connsiteX101" fmla="*/ 1057368 w 1516057"/>
              <a:gd name="connsiteY101" fmla="*/ 589743 h 819088"/>
              <a:gd name="connsiteX102" fmla="*/ 1078217 w 1516057"/>
              <a:gd name="connsiteY102" fmla="*/ 610593 h 819088"/>
              <a:gd name="connsiteX103" fmla="*/ 1087153 w 1516057"/>
              <a:gd name="connsiteY103" fmla="*/ 628464 h 819088"/>
              <a:gd name="connsiteX104" fmla="*/ 1096089 w 1516057"/>
              <a:gd name="connsiteY104" fmla="*/ 634421 h 819088"/>
              <a:gd name="connsiteX105" fmla="*/ 1102046 w 1516057"/>
              <a:gd name="connsiteY105" fmla="*/ 643356 h 819088"/>
              <a:gd name="connsiteX106" fmla="*/ 1108003 w 1516057"/>
              <a:gd name="connsiteY106" fmla="*/ 649314 h 819088"/>
              <a:gd name="connsiteX107" fmla="*/ 1128852 w 1516057"/>
              <a:gd name="connsiteY107" fmla="*/ 673142 h 819088"/>
              <a:gd name="connsiteX108" fmla="*/ 1149702 w 1516057"/>
              <a:gd name="connsiteY108" fmla="*/ 699948 h 819088"/>
              <a:gd name="connsiteX109" fmla="*/ 1170551 w 1516057"/>
              <a:gd name="connsiteY109" fmla="*/ 720798 h 819088"/>
              <a:gd name="connsiteX110" fmla="*/ 1185444 w 1516057"/>
              <a:gd name="connsiteY110" fmla="*/ 735690 h 819088"/>
              <a:gd name="connsiteX111" fmla="*/ 1212250 w 1516057"/>
              <a:gd name="connsiteY111" fmla="*/ 759518 h 819088"/>
              <a:gd name="connsiteX112" fmla="*/ 1221186 w 1516057"/>
              <a:gd name="connsiteY112" fmla="*/ 762497 h 819088"/>
              <a:gd name="connsiteX113" fmla="*/ 1233100 w 1516057"/>
              <a:gd name="connsiteY113" fmla="*/ 750583 h 819088"/>
              <a:gd name="connsiteX114" fmla="*/ 1245014 w 1516057"/>
              <a:gd name="connsiteY114" fmla="*/ 729733 h 819088"/>
              <a:gd name="connsiteX115" fmla="*/ 1262885 w 1516057"/>
              <a:gd name="connsiteY115" fmla="*/ 717819 h 819088"/>
              <a:gd name="connsiteX116" fmla="*/ 1280756 w 1516057"/>
              <a:gd name="connsiteY116" fmla="*/ 708884 h 819088"/>
              <a:gd name="connsiteX117" fmla="*/ 1286713 w 1516057"/>
              <a:gd name="connsiteY117" fmla="*/ 699948 h 819088"/>
              <a:gd name="connsiteX118" fmla="*/ 1316498 w 1516057"/>
              <a:gd name="connsiteY118" fmla="*/ 688034 h 819088"/>
              <a:gd name="connsiteX119" fmla="*/ 1334369 w 1516057"/>
              <a:gd name="connsiteY119" fmla="*/ 682077 h 819088"/>
              <a:gd name="connsiteX120" fmla="*/ 1343304 w 1516057"/>
              <a:gd name="connsiteY120" fmla="*/ 679099 h 819088"/>
              <a:gd name="connsiteX121" fmla="*/ 1361175 w 1516057"/>
              <a:gd name="connsiteY121" fmla="*/ 661228 h 819088"/>
              <a:gd name="connsiteX122" fmla="*/ 1370111 w 1516057"/>
              <a:gd name="connsiteY122" fmla="*/ 658249 h 819088"/>
              <a:gd name="connsiteX123" fmla="*/ 1417767 w 1516057"/>
              <a:gd name="connsiteY123" fmla="*/ 649314 h 819088"/>
              <a:gd name="connsiteX124" fmla="*/ 1435638 w 1516057"/>
              <a:gd name="connsiteY124" fmla="*/ 643356 h 819088"/>
              <a:gd name="connsiteX125" fmla="*/ 1447552 w 1516057"/>
              <a:gd name="connsiteY125" fmla="*/ 634421 h 819088"/>
              <a:gd name="connsiteX126" fmla="*/ 1456487 w 1516057"/>
              <a:gd name="connsiteY126" fmla="*/ 631442 h 819088"/>
              <a:gd name="connsiteX127" fmla="*/ 1468401 w 1516057"/>
              <a:gd name="connsiteY127" fmla="*/ 625485 h 819088"/>
              <a:gd name="connsiteX128" fmla="*/ 1477337 w 1516057"/>
              <a:gd name="connsiteY128" fmla="*/ 619528 h 819088"/>
              <a:gd name="connsiteX129" fmla="*/ 1486272 w 1516057"/>
              <a:gd name="connsiteY129" fmla="*/ 616550 h 819088"/>
              <a:gd name="connsiteX130" fmla="*/ 1516057 w 1516057"/>
              <a:gd name="connsiteY130" fmla="*/ 613571 h 8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516057" h="819088">
                <a:moveTo>
                  <a:pt x="0" y="819088"/>
                </a:moveTo>
                <a:cubicBezTo>
                  <a:pt x="2622" y="811220"/>
                  <a:pt x="7210" y="794843"/>
                  <a:pt x="14892" y="792282"/>
                </a:cubicBezTo>
                <a:lnTo>
                  <a:pt x="23828" y="789303"/>
                </a:lnTo>
                <a:cubicBezTo>
                  <a:pt x="34834" y="772794"/>
                  <a:pt x="23488" y="785852"/>
                  <a:pt x="38720" y="777389"/>
                </a:cubicBezTo>
                <a:cubicBezTo>
                  <a:pt x="69438" y="760323"/>
                  <a:pt x="45311" y="769234"/>
                  <a:pt x="65527" y="762497"/>
                </a:cubicBezTo>
                <a:cubicBezTo>
                  <a:pt x="86377" y="748597"/>
                  <a:pt x="79427" y="756540"/>
                  <a:pt x="89355" y="741647"/>
                </a:cubicBezTo>
                <a:cubicBezTo>
                  <a:pt x="90348" y="738669"/>
                  <a:pt x="91471" y="735731"/>
                  <a:pt x="92333" y="732712"/>
                </a:cubicBezTo>
                <a:cubicBezTo>
                  <a:pt x="99815" y="706524"/>
                  <a:pt x="91148" y="733293"/>
                  <a:pt x="98290" y="711862"/>
                </a:cubicBezTo>
                <a:cubicBezTo>
                  <a:pt x="97297" y="699948"/>
                  <a:pt x="97085" y="687943"/>
                  <a:pt x="95312" y="676120"/>
                </a:cubicBezTo>
                <a:cubicBezTo>
                  <a:pt x="94098" y="668023"/>
                  <a:pt x="89355" y="652292"/>
                  <a:pt x="89355" y="652292"/>
                </a:cubicBezTo>
                <a:cubicBezTo>
                  <a:pt x="88362" y="643356"/>
                  <a:pt x="87426" y="634414"/>
                  <a:pt x="86376" y="625485"/>
                </a:cubicBezTo>
                <a:cubicBezTo>
                  <a:pt x="85441" y="617535"/>
                  <a:pt x="83398" y="609661"/>
                  <a:pt x="83398" y="601657"/>
                </a:cubicBezTo>
                <a:cubicBezTo>
                  <a:pt x="83398" y="587357"/>
                  <a:pt x="86185" y="571244"/>
                  <a:pt x="89355" y="556980"/>
                </a:cubicBezTo>
                <a:cubicBezTo>
                  <a:pt x="90243" y="552984"/>
                  <a:pt x="90721" y="548829"/>
                  <a:pt x="92333" y="545066"/>
                </a:cubicBezTo>
                <a:cubicBezTo>
                  <a:pt x="93743" y="541776"/>
                  <a:pt x="96689" y="539332"/>
                  <a:pt x="98290" y="536130"/>
                </a:cubicBezTo>
                <a:cubicBezTo>
                  <a:pt x="99694" y="533322"/>
                  <a:pt x="100032" y="530081"/>
                  <a:pt x="101269" y="527195"/>
                </a:cubicBezTo>
                <a:cubicBezTo>
                  <a:pt x="103018" y="523114"/>
                  <a:pt x="105477" y="519362"/>
                  <a:pt x="107226" y="515281"/>
                </a:cubicBezTo>
                <a:cubicBezTo>
                  <a:pt x="108463" y="512395"/>
                  <a:pt x="108679" y="509090"/>
                  <a:pt x="110204" y="506345"/>
                </a:cubicBezTo>
                <a:cubicBezTo>
                  <a:pt x="113681" y="500086"/>
                  <a:pt x="119854" y="495266"/>
                  <a:pt x="122118" y="488474"/>
                </a:cubicBezTo>
                <a:cubicBezTo>
                  <a:pt x="126229" y="476143"/>
                  <a:pt x="123356" y="482151"/>
                  <a:pt x="131054" y="470603"/>
                </a:cubicBezTo>
                <a:cubicBezTo>
                  <a:pt x="132047" y="467625"/>
                  <a:pt x="132628" y="464476"/>
                  <a:pt x="134032" y="461668"/>
                </a:cubicBezTo>
                <a:cubicBezTo>
                  <a:pt x="138179" y="453373"/>
                  <a:pt x="142336" y="450385"/>
                  <a:pt x="148925" y="443797"/>
                </a:cubicBezTo>
                <a:cubicBezTo>
                  <a:pt x="154722" y="426401"/>
                  <a:pt x="147367" y="442376"/>
                  <a:pt x="160839" y="428904"/>
                </a:cubicBezTo>
                <a:cubicBezTo>
                  <a:pt x="164349" y="425394"/>
                  <a:pt x="166796" y="420961"/>
                  <a:pt x="169775" y="416990"/>
                </a:cubicBezTo>
                <a:cubicBezTo>
                  <a:pt x="170768" y="414012"/>
                  <a:pt x="171349" y="410863"/>
                  <a:pt x="172753" y="408055"/>
                </a:cubicBezTo>
                <a:cubicBezTo>
                  <a:pt x="184304" y="384952"/>
                  <a:pt x="174199" y="412649"/>
                  <a:pt x="181689" y="390184"/>
                </a:cubicBezTo>
                <a:cubicBezTo>
                  <a:pt x="180696" y="374299"/>
                  <a:pt x="180861" y="358298"/>
                  <a:pt x="178710" y="342528"/>
                </a:cubicBezTo>
                <a:cubicBezTo>
                  <a:pt x="176164" y="323856"/>
                  <a:pt x="172536" y="329525"/>
                  <a:pt x="169775" y="315721"/>
                </a:cubicBezTo>
                <a:cubicBezTo>
                  <a:pt x="168782" y="310757"/>
                  <a:pt x="167702" y="305810"/>
                  <a:pt x="166796" y="300829"/>
                </a:cubicBezTo>
                <a:cubicBezTo>
                  <a:pt x="165715" y="294887"/>
                  <a:pt x="165127" y="288853"/>
                  <a:pt x="163817" y="282958"/>
                </a:cubicBezTo>
                <a:cubicBezTo>
                  <a:pt x="163136" y="279893"/>
                  <a:pt x="161832" y="277001"/>
                  <a:pt x="160839" y="274022"/>
                </a:cubicBezTo>
                <a:cubicBezTo>
                  <a:pt x="158749" y="259392"/>
                  <a:pt x="153892" y="237281"/>
                  <a:pt x="160839" y="223388"/>
                </a:cubicBezTo>
                <a:cubicBezTo>
                  <a:pt x="164041" y="216984"/>
                  <a:pt x="178710" y="211474"/>
                  <a:pt x="178710" y="211474"/>
                </a:cubicBezTo>
                <a:lnTo>
                  <a:pt x="190624" y="193603"/>
                </a:lnTo>
                <a:lnTo>
                  <a:pt x="196581" y="184667"/>
                </a:lnTo>
                <a:cubicBezTo>
                  <a:pt x="197534" y="180854"/>
                  <a:pt x="200403" y="168088"/>
                  <a:pt x="202538" y="163818"/>
                </a:cubicBezTo>
                <a:cubicBezTo>
                  <a:pt x="206685" y="155523"/>
                  <a:pt x="210842" y="152535"/>
                  <a:pt x="217431" y="145947"/>
                </a:cubicBezTo>
                <a:cubicBezTo>
                  <a:pt x="224916" y="123488"/>
                  <a:pt x="213949" y="150299"/>
                  <a:pt x="229345" y="131054"/>
                </a:cubicBezTo>
                <a:cubicBezTo>
                  <a:pt x="231306" y="128603"/>
                  <a:pt x="230798" y="124863"/>
                  <a:pt x="232323" y="122119"/>
                </a:cubicBezTo>
                <a:cubicBezTo>
                  <a:pt x="235800" y="115861"/>
                  <a:pt x="241973" y="111040"/>
                  <a:pt x="244237" y="104248"/>
                </a:cubicBezTo>
                <a:lnTo>
                  <a:pt x="256151" y="68506"/>
                </a:lnTo>
                <a:lnTo>
                  <a:pt x="262108" y="50635"/>
                </a:lnTo>
                <a:cubicBezTo>
                  <a:pt x="263101" y="45671"/>
                  <a:pt x="263859" y="40654"/>
                  <a:pt x="265087" y="35742"/>
                </a:cubicBezTo>
                <a:cubicBezTo>
                  <a:pt x="265848" y="32696"/>
                  <a:pt x="265845" y="29027"/>
                  <a:pt x="268065" y="26807"/>
                </a:cubicBezTo>
                <a:cubicBezTo>
                  <a:pt x="270285" y="24587"/>
                  <a:pt x="274022" y="24821"/>
                  <a:pt x="277001" y="23828"/>
                </a:cubicBezTo>
                <a:cubicBezTo>
                  <a:pt x="279979" y="20850"/>
                  <a:pt x="282254" y="16939"/>
                  <a:pt x="285936" y="14893"/>
                </a:cubicBezTo>
                <a:cubicBezTo>
                  <a:pt x="291425" y="11844"/>
                  <a:pt x="303807" y="8936"/>
                  <a:pt x="303807" y="8936"/>
                </a:cubicBezTo>
                <a:cubicBezTo>
                  <a:pt x="308323" y="5925"/>
                  <a:pt x="315514" y="0"/>
                  <a:pt x="321678" y="0"/>
                </a:cubicBezTo>
                <a:cubicBezTo>
                  <a:pt x="326741" y="0"/>
                  <a:pt x="331607" y="1986"/>
                  <a:pt x="336571" y="2979"/>
                </a:cubicBezTo>
                <a:cubicBezTo>
                  <a:pt x="338557" y="5957"/>
                  <a:pt x="340927" y="8712"/>
                  <a:pt x="342528" y="11914"/>
                </a:cubicBezTo>
                <a:cubicBezTo>
                  <a:pt x="343932" y="14722"/>
                  <a:pt x="343578" y="18372"/>
                  <a:pt x="345506" y="20850"/>
                </a:cubicBezTo>
                <a:cubicBezTo>
                  <a:pt x="350678" y="27500"/>
                  <a:pt x="356367" y="34048"/>
                  <a:pt x="363377" y="38721"/>
                </a:cubicBezTo>
                <a:cubicBezTo>
                  <a:pt x="366356" y="40707"/>
                  <a:pt x="369023" y="43268"/>
                  <a:pt x="372313" y="44678"/>
                </a:cubicBezTo>
                <a:cubicBezTo>
                  <a:pt x="385688" y="50410"/>
                  <a:pt x="381559" y="44833"/>
                  <a:pt x="393162" y="50635"/>
                </a:cubicBezTo>
                <a:cubicBezTo>
                  <a:pt x="396364" y="52236"/>
                  <a:pt x="398827" y="55138"/>
                  <a:pt x="402098" y="56592"/>
                </a:cubicBezTo>
                <a:cubicBezTo>
                  <a:pt x="409256" y="59773"/>
                  <a:pt x="437972" y="68021"/>
                  <a:pt x="443797" y="68506"/>
                </a:cubicBezTo>
                <a:lnTo>
                  <a:pt x="479539" y="71484"/>
                </a:lnTo>
                <a:cubicBezTo>
                  <a:pt x="489495" y="74803"/>
                  <a:pt x="489160" y="74946"/>
                  <a:pt x="500388" y="77441"/>
                </a:cubicBezTo>
                <a:cubicBezTo>
                  <a:pt x="505330" y="78539"/>
                  <a:pt x="510397" y="79088"/>
                  <a:pt x="515281" y="80420"/>
                </a:cubicBezTo>
                <a:cubicBezTo>
                  <a:pt x="521339" y="82072"/>
                  <a:pt x="527195" y="84391"/>
                  <a:pt x="533152" y="86377"/>
                </a:cubicBezTo>
                <a:lnTo>
                  <a:pt x="542087" y="89355"/>
                </a:lnTo>
                <a:cubicBezTo>
                  <a:pt x="567697" y="106428"/>
                  <a:pt x="535294" y="85959"/>
                  <a:pt x="559958" y="98291"/>
                </a:cubicBezTo>
                <a:cubicBezTo>
                  <a:pt x="580523" y="108574"/>
                  <a:pt x="556019" y="101030"/>
                  <a:pt x="580808" y="107226"/>
                </a:cubicBezTo>
                <a:cubicBezTo>
                  <a:pt x="583786" y="110205"/>
                  <a:pt x="586238" y="113825"/>
                  <a:pt x="589743" y="116162"/>
                </a:cubicBezTo>
                <a:cubicBezTo>
                  <a:pt x="592355" y="117904"/>
                  <a:pt x="596459" y="116920"/>
                  <a:pt x="598679" y="119140"/>
                </a:cubicBezTo>
                <a:cubicBezTo>
                  <a:pt x="622579" y="143039"/>
                  <a:pt x="599309" y="133249"/>
                  <a:pt x="619528" y="139990"/>
                </a:cubicBezTo>
                <a:cubicBezTo>
                  <a:pt x="625386" y="148776"/>
                  <a:pt x="625821" y="150694"/>
                  <a:pt x="634421" y="157861"/>
                </a:cubicBezTo>
                <a:cubicBezTo>
                  <a:pt x="637171" y="160153"/>
                  <a:pt x="640681" y="161440"/>
                  <a:pt x="643356" y="163818"/>
                </a:cubicBezTo>
                <a:cubicBezTo>
                  <a:pt x="649652" y="169415"/>
                  <a:pt x="655270" y="175732"/>
                  <a:pt x="661227" y="181689"/>
                </a:cubicBezTo>
                <a:cubicBezTo>
                  <a:pt x="664206" y="184667"/>
                  <a:pt x="666658" y="188287"/>
                  <a:pt x="670163" y="190624"/>
                </a:cubicBezTo>
                <a:cubicBezTo>
                  <a:pt x="673141" y="192610"/>
                  <a:pt x="676567" y="194050"/>
                  <a:pt x="679098" y="196581"/>
                </a:cubicBezTo>
                <a:cubicBezTo>
                  <a:pt x="689834" y="207317"/>
                  <a:pt x="685531" y="207279"/>
                  <a:pt x="693991" y="217431"/>
                </a:cubicBezTo>
                <a:cubicBezTo>
                  <a:pt x="696687" y="220667"/>
                  <a:pt x="699948" y="223388"/>
                  <a:pt x="702926" y="226366"/>
                </a:cubicBezTo>
                <a:cubicBezTo>
                  <a:pt x="703919" y="229345"/>
                  <a:pt x="703944" y="232850"/>
                  <a:pt x="705905" y="235302"/>
                </a:cubicBezTo>
                <a:cubicBezTo>
                  <a:pt x="708141" y="238097"/>
                  <a:pt x="712179" y="238864"/>
                  <a:pt x="714840" y="241259"/>
                </a:cubicBezTo>
                <a:cubicBezTo>
                  <a:pt x="722146" y="247834"/>
                  <a:pt x="730238" y="253930"/>
                  <a:pt x="735690" y="262108"/>
                </a:cubicBezTo>
                <a:cubicBezTo>
                  <a:pt x="756973" y="294034"/>
                  <a:pt x="723832" y="245586"/>
                  <a:pt x="750582" y="279979"/>
                </a:cubicBezTo>
                <a:cubicBezTo>
                  <a:pt x="754977" y="285630"/>
                  <a:pt x="760232" y="291058"/>
                  <a:pt x="762496" y="297850"/>
                </a:cubicBezTo>
                <a:cubicBezTo>
                  <a:pt x="763489" y="300829"/>
                  <a:pt x="763514" y="304334"/>
                  <a:pt x="765475" y="306786"/>
                </a:cubicBezTo>
                <a:cubicBezTo>
                  <a:pt x="767711" y="309581"/>
                  <a:pt x="771432" y="310757"/>
                  <a:pt x="774410" y="312743"/>
                </a:cubicBezTo>
                <a:cubicBezTo>
                  <a:pt x="788066" y="333226"/>
                  <a:pt x="779532" y="328350"/>
                  <a:pt x="795260" y="333592"/>
                </a:cubicBezTo>
                <a:cubicBezTo>
                  <a:pt x="807534" y="352004"/>
                  <a:pt x="793907" y="334045"/>
                  <a:pt x="810152" y="348485"/>
                </a:cubicBezTo>
                <a:cubicBezTo>
                  <a:pt x="816448" y="354082"/>
                  <a:pt x="822066" y="360399"/>
                  <a:pt x="828023" y="366356"/>
                </a:cubicBezTo>
                <a:cubicBezTo>
                  <a:pt x="831002" y="369334"/>
                  <a:pt x="834623" y="371786"/>
                  <a:pt x="836959" y="375291"/>
                </a:cubicBezTo>
                <a:cubicBezTo>
                  <a:pt x="851750" y="397478"/>
                  <a:pt x="832740" y="370228"/>
                  <a:pt x="851851" y="393162"/>
                </a:cubicBezTo>
                <a:cubicBezTo>
                  <a:pt x="864261" y="408055"/>
                  <a:pt x="850362" y="397134"/>
                  <a:pt x="866744" y="408055"/>
                </a:cubicBezTo>
                <a:cubicBezTo>
                  <a:pt x="882632" y="431886"/>
                  <a:pt x="861777" y="403087"/>
                  <a:pt x="881636" y="422947"/>
                </a:cubicBezTo>
                <a:cubicBezTo>
                  <a:pt x="901489" y="442802"/>
                  <a:pt x="872704" y="421957"/>
                  <a:pt x="896529" y="437840"/>
                </a:cubicBezTo>
                <a:cubicBezTo>
                  <a:pt x="898515" y="440818"/>
                  <a:pt x="899955" y="444244"/>
                  <a:pt x="902486" y="446775"/>
                </a:cubicBezTo>
                <a:cubicBezTo>
                  <a:pt x="905017" y="449306"/>
                  <a:pt x="909064" y="450038"/>
                  <a:pt x="911421" y="452732"/>
                </a:cubicBezTo>
                <a:cubicBezTo>
                  <a:pt x="916135" y="458120"/>
                  <a:pt x="917378" y="466632"/>
                  <a:pt x="923335" y="470603"/>
                </a:cubicBezTo>
                <a:cubicBezTo>
                  <a:pt x="932123" y="476462"/>
                  <a:pt x="934037" y="476893"/>
                  <a:pt x="941206" y="485496"/>
                </a:cubicBezTo>
                <a:cubicBezTo>
                  <a:pt x="953614" y="500386"/>
                  <a:pt x="939719" y="489469"/>
                  <a:pt x="956099" y="500388"/>
                </a:cubicBezTo>
                <a:cubicBezTo>
                  <a:pt x="973172" y="525999"/>
                  <a:pt x="950439" y="495860"/>
                  <a:pt x="970991" y="512302"/>
                </a:cubicBezTo>
                <a:cubicBezTo>
                  <a:pt x="973786" y="514538"/>
                  <a:pt x="974254" y="518881"/>
                  <a:pt x="976948" y="521238"/>
                </a:cubicBezTo>
                <a:cubicBezTo>
                  <a:pt x="982336" y="525953"/>
                  <a:pt x="989756" y="528090"/>
                  <a:pt x="994819" y="533152"/>
                </a:cubicBezTo>
                <a:cubicBezTo>
                  <a:pt x="997798" y="536130"/>
                  <a:pt x="1000430" y="539501"/>
                  <a:pt x="1003755" y="542087"/>
                </a:cubicBezTo>
                <a:cubicBezTo>
                  <a:pt x="1009406" y="546482"/>
                  <a:pt x="1015669" y="550030"/>
                  <a:pt x="1021626" y="554001"/>
                </a:cubicBezTo>
                <a:lnTo>
                  <a:pt x="1030561" y="559958"/>
                </a:lnTo>
                <a:cubicBezTo>
                  <a:pt x="1032547" y="562937"/>
                  <a:pt x="1033987" y="566363"/>
                  <a:pt x="1036518" y="568894"/>
                </a:cubicBezTo>
                <a:cubicBezTo>
                  <a:pt x="1039049" y="571425"/>
                  <a:pt x="1043218" y="572056"/>
                  <a:pt x="1045454" y="574851"/>
                </a:cubicBezTo>
                <a:cubicBezTo>
                  <a:pt x="1061896" y="595403"/>
                  <a:pt x="1031757" y="572670"/>
                  <a:pt x="1057368" y="589743"/>
                </a:cubicBezTo>
                <a:cubicBezTo>
                  <a:pt x="1071023" y="610226"/>
                  <a:pt x="1062490" y="605350"/>
                  <a:pt x="1078217" y="610593"/>
                </a:cubicBezTo>
                <a:cubicBezTo>
                  <a:pt x="1080640" y="617859"/>
                  <a:pt x="1081380" y="622691"/>
                  <a:pt x="1087153" y="628464"/>
                </a:cubicBezTo>
                <a:cubicBezTo>
                  <a:pt x="1089684" y="630995"/>
                  <a:pt x="1093110" y="632435"/>
                  <a:pt x="1096089" y="634421"/>
                </a:cubicBezTo>
                <a:cubicBezTo>
                  <a:pt x="1098075" y="637399"/>
                  <a:pt x="1099810" y="640561"/>
                  <a:pt x="1102046" y="643356"/>
                </a:cubicBezTo>
                <a:cubicBezTo>
                  <a:pt x="1103800" y="645549"/>
                  <a:pt x="1106318" y="647067"/>
                  <a:pt x="1108003" y="649314"/>
                </a:cubicBezTo>
                <a:cubicBezTo>
                  <a:pt x="1125376" y="672479"/>
                  <a:pt x="1112223" y="662056"/>
                  <a:pt x="1128852" y="673142"/>
                </a:cubicBezTo>
                <a:cubicBezTo>
                  <a:pt x="1136992" y="697558"/>
                  <a:pt x="1122911" y="659762"/>
                  <a:pt x="1149702" y="699948"/>
                </a:cubicBezTo>
                <a:cubicBezTo>
                  <a:pt x="1163357" y="720431"/>
                  <a:pt x="1154824" y="715555"/>
                  <a:pt x="1170551" y="720798"/>
                </a:cubicBezTo>
                <a:cubicBezTo>
                  <a:pt x="1182827" y="739211"/>
                  <a:pt x="1169196" y="721248"/>
                  <a:pt x="1185444" y="735690"/>
                </a:cubicBezTo>
                <a:cubicBezTo>
                  <a:pt x="1195592" y="744710"/>
                  <a:pt x="1200663" y="753724"/>
                  <a:pt x="1212250" y="759518"/>
                </a:cubicBezTo>
                <a:cubicBezTo>
                  <a:pt x="1215058" y="760922"/>
                  <a:pt x="1218207" y="761504"/>
                  <a:pt x="1221186" y="762497"/>
                </a:cubicBezTo>
                <a:cubicBezTo>
                  <a:pt x="1227683" y="743000"/>
                  <a:pt x="1218659" y="762136"/>
                  <a:pt x="1233100" y="750583"/>
                </a:cubicBezTo>
                <a:cubicBezTo>
                  <a:pt x="1237789" y="746832"/>
                  <a:pt x="1242083" y="733836"/>
                  <a:pt x="1245014" y="729733"/>
                </a:cubicBezTo>
                <a:cubicBezTo>
                  <a:pt x="1254423" y="716560"/>
                  <a:pt x="1251255" y="723635"/>
                  <a:pt x="1262885" y="717819"/>
                </a:cubicBezTo>
                <a:cubicBezTo>
                  <a:pt x="1285973" y="706274"/>
                  <a:pt x="1258301" y="716367"/>
                  <a:pt x="1280756" y="708884"/>
                </a:cubicBezTo>
                <a:cubicBezTo>
                  <a:pt x="1282742" y="705905"/>
                  <a:pt x="1284182" y="702479"/>
                  <a:pt x="1286713" y="699948"/>
                </a:cubicBezTo>
                <a:cubicBezTo>
                  <a:pt x="1294772" y="691889"/>
                  <a:pt x="1306256" y="691107"/>
                  <a:pt x="1316498" y="688034"/>
                </a:cubicBezTo>
                <a:cubicBezTo>
                  <a:pt x="1322512" y="686230"/>
                  <a:pt x="1328412" y="684063"/>
                  <a:pt x="1334369" y="682077"/>
                </a:cubicBezTo>
                <a:lnTo>
                  <a:pt x="1343304" y="679099"/>
                </a:lnTo>
                <a:cubicBezTo>
                  <a:pt x="1380341" y="654409"/>
                  <a:pt x="1316854" y="698164"/>
                  <a:pt x="1361175" y="661228"/>
                </a:cubicBezTo>
                <a:cubicBezTo>
                  <a:pt x="1363587" y="659218"/>
                  <a:pt x="1367225" y="659486"/>
                  <a:pt x="1370111" y="658249"/>
                </a:cubicBezTo>
                <a:cubicBezTo>
                  <a:pt x="1397394" y="646556"/>
                  <a:pt x="1365010" y="653710"/>
                  <a:pt x="1417767" y="649314"/>
                </a:cubicBezTo>
                <a:cubicBezTo>
                  <a:pt x="1423724" y="647328"/>
                  <a:pt x="1430614" y="647123"/>
                  <a:pt x="1435638" y="643356"/>
                </a:cubicBezTo>
                <a:cubicBezTo>
                  <a:pt x="1439609" y="640378"/>
                  <a:pt x="1443242" y="636884"/>
                  <a:pt x="1447552" y="634421"/>
                </a:cubicBezTo>
                <a:cubicBezTo>
                  <a:pt x="1450278" y="632863"/>
                  <a:pt x="1453601" y="632679"/>
                  <a:pt x="1456487" y="631442"/>
                </a:cubicBezTo>
                <a:cubicBezTo>
                  <a:pt x="1460568" y="629693"/>
                  <a:pt x="1464546" y="627688"/>
                  <a:pt x="1468401" y="625485"/>
                </a:cubicBezTo>
                <a:cubicBezTo>
                  <a:pt x="1471509" y="623709"/>
                  <a:pt x="1474135" y="621129"/>
                  <a:pt x="1477337" y="619528"/>
                </a:cubicBezTo>
                <a:cubicBezTo>
                  <a:pt x="1480145" y="618124"/>
                  <a:pt x="1483226" y="617311"/>
                  <a:pt x="1486272" y="616550"/>
                </a:cubicBezTo>
                <a:cubicBezTo>
                  <a:pt x="1502083" y="612597"/>
                  <a:pt x="1499975" y="613571"/>
                  <a:pt x="1516057" y="613571"/>
                </a:cubicBezTo>
              </a:path>
            </a:pathLst>
          </a:cu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Legende mit Pfeil nach links 20"/>
          <p:cNvSpPr/>
          <p:nvPr/>
        </p:nvSpPr>
        <p:spPr>
          <a:xfrm>
            <a:off x="3563891" y="1563638"/>
            <a:ext cx="936105" cy="288032"/>
          </a:xfrm>
          <a:prstGeom prst="leftArrowCallou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 name="Textfeld 21"/>
          <p:cNvSpPr txBox="1"/>
          <p:nvPr/>
        </p:nvSpPr>
        <p:spPr>
          <a:xfrm>
            <a:off x="3851925" y="1563640"/>
            <a:ext cx="699487" cy="307777"/>
          </a:xfrm>
          <a:prstGeom prst="rect">
            <a:avLst/>
          </a:prstGeom>
          <a:noFill/>
        </p:spPr>
        <p:txBody>
          <a:bodyPr wrap="none" rtlCol="0">
            <a:spAutoFit/>
          </a:bodyPr>
          <a:lstStyle/>
          <a:p>
            <a:r>
              <a:rPr lang="de-DE" sz="1400" dirty="0" smtClean="0"/>
              <a:t>Anfang</a:t>
            </a:r>
            <a:endParaRPr lang="de-DE" sz="1400" dirty="0"/>
          </a:p>
        </p:txBody>
      </p:sp>
      <p:sp>
        <p:nvSpPr>
          <p:cNvPr id="23" name="Legende mit Pfeil nach links 22"/>
          <p:cNvSpPr/>
          <p:nvPr/>
        </p:nvSpPr>
        <p:spPr>
          <a:xfrm rot="19776586">
            <a:off x="6313684" y="2194466"/>
            <a:ext cx="864096" cy="288032"/>
          </a:xfrm>
          <a:prstGeom prst="leftArrowCallou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4" name="Textfeld 23"/>
          <p:cNvSpPr txBox="1"/>
          <p:nvPr/>
        </p:nvSpPr>
        <p:spPr>
          <a:xfrm rot="19804661">
            <a:off x="6564613" y="2062668"/>
            <a:ext cx="655949" cy="369332"/>
          </a:xfrm>
          <a:prstGeom prst="rect">
            <a:avLst/>
          </a:prstGeom>
          <a:noFill/>
        </p:spPr>
        <p:txBody>
          <a:bodyPr wrap="none" rtlCol="0">
            <a:spAutoFit/>
          </a:bodyPr>
          <a:lstStyle/>
          <a:p>
            <a:r>
              <a:rPr lang="de-DE" dirty="0" smtClean="0"/>
              <a:t>Ende</a:t>
            </a:r>
            <a:endParaRPr lang="de-DE" dirty="0"/>
          </a:p>
        </p:txBody>
      </p:sp>
      <p:sp>
        <p:nvSpPr>
          <p:cNvPr id="25" name="Textfeld 24"/>
          <p:cNvSpPr txBox="1"/>
          <p:nvPr/>
        </p:nvSpPr>
        <p:spPr>
          <a:xfrm>
            <a:off x="1763689" y="3723878"/>
            <a:ext cx="359394" cy="369332"/>
          </a:xfrm>
          <a:prstGeom prst="rect">
            <a:avLst/>
          </a:prstGeom>
          <a:noFill/>
        </p:spPr>
        <p:txBody>
          <a:bodyPr wrap="none" rtlCol="0">
            <a:spAutoFit/>
          </a:bodyPr>
          <a:lstStyle/>
          <a:p>
            <a:r>
              <a:rPr lang="de-DE" dirty="0" smtClean="0"/>
              <a:t>1.</a:t>
            </a:r>
            <a:endParaRPr lang="de-DE" dirty="0"/>
          </a:p>
        </p:txBody>
      </p:sp>
      <p:sp>
        <p:nvSpPr>
          <p:cNvPr id="26" name="Textfeld 25"/>
          <p:cNvSpPr txBox="1"/>
          <p:nvPr/>
        </p:nvSpPr>
        <p:spPr>
          <a:xfrm>
            <a:off x="179513" y="3579862"/>
            <a:ext cx="359394" cy="369332"/>
          </a:xfrm>
          <a:prstGeom prst="rect">
            <a:avLst/>
          </a:prstGeom>
          <a:noFill/>
        </p:spPr>
        <p:txBody>
          <a:bodyPr wrap="none" rtlCol="0">
            <a:spAutoFit/>
          </a:bodyPr>
          <a:lstStyle/>
          <a:p>
            <a:r>
              <a:rPr lang="de-DE" dirty="0" smtClean="0"/>
              <a:t>2.</a:t>
            </a:r>
            <a:endParaRPr lang="de-DE" dirty="0"/>
          </a:p>
        </p:txBody>
      </p:sp>
      <p:sp>
        <p:nvSpPr>
          <p:cNvPr id="27" name="Textfeld 26"/>
          <p:cNvSpPr txBox="1"/>
          <p:nvPr/>
        </p:nvSpPr>
        <p:spPr>
          <a:xfrm>
            <a:off x="899593" y="4371950"/>
            <a:ext cx="359394" cy="369332"/>
          </a:xfrm>
          <a:prstGeom prst="rect">
            <a:avLst/>
          </a:prstGeom>
          <a:noFill/>
        </p:spPr>
        <p:txBody>
          <a:bodyPr wrap="none" rtlCol="0">
            <a:spAutoFit/>
          </a:bodyPr>
          <a:lstStyle/>
          <a:p>
            <a:r>
              <a:rPr lang="de-DE" dirty="0" smtClean="0"/>
              <a:t>3.</a:t>
            </a:r>
            <a:endParaRPr lang="de-DE" dirty="0"/>
          </a:p>
        </p:txBody>
      </p:sp>
      <p:sp>
        <p:nvSpPr>
          <p:cNvPr id="28" name="Textfeld 27"/>
          <p:cNvSpPr txBox="1"/>
          <p:nvPr/>
        </p:nvSpPr>
        <p:spPr>
          <a:xfrm>
            <a:off x="3" y="771552"/>
            <a:ext cx="2771799" cy="2585323"/>
          </a:xfrm>
          <a:prstGeom prst="rect">
            <a:avLst/>
          </a:prstGeom>
          <a:noFill/>
        </p:spPr>
        <p:txBody>
          <a:bodyPr wrap="square" rtlCol="0">
            <a:spAutoFit/>
          </a:bodyPr>
          <a:lstStyle/>
          <a:p>
            <a:r>
              <a:rPr lang="de-DE" dirty="0" smtClean="0"/>
              <a:t>Die neben der Karte </a:t>
            </a:r>
          </a:p>
          <a:p>
            <a:r>
              <a:rPr lang="de-DE" dirty="0" smtClean="0"/>
              <a:t>abgebildeten Würmchen</a:t>
            </a:r>
          </a:p>
          <a:p>
            <a:r>
              <a:rPr lang="de-DE" dirty="0" smtClean="0"/>
              <a:t>müssen mittels Pauspapier</a:t>
            </a:r>
          </a:p>
          <a:p>
            <a:r>
              <a:rPr lang="de-DE" dirty="0" smtClean="0"/>
              <a:t>auf die Karte übertragen werden hierbei kann es vorkommen dass die Würmchen auch gedreht werden müssen, dies ist dann unsere Fahrstrecke. </a:t>
            </a:r>
            <a:endParaRPr lang="de-DE" dirty="0"/>
          </a:p>
        </p:txBody>
      </p:sp>
      <p:cxnSp>
        <p:nvCxnSpPr>
          <p:cNvPr id="34" name="Gerade Verbindung mit Pfeil 33"/>
          <p:cNvCxnSpPr/>
          <p:nvPr/>
        </p:nvCxnSpPr>
        <p:spPr>
          <a:xfrm flipV="1">
            <a:off x="5940154" y="1203598"/>
            <a:ext cx="72009" cy="43204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Würmchen mit Drehpunkt</a:t>
            </a:r>
            <a:endParaRPr lang="de-DE" dirty="0"/>
          </a:p>
        </p:txBody>
      </p:sp>
      <p:pic>
        <p:nvPicPr>
          <p:cNvPr id="5" name="Inhaltsplatzhalter 4" descr="Screenshot (73).png"/>
          <p:cNvPicPr>
            <a:picLocks noGrp="1" noChangeAspect="1"/>
          </p:cNvPicPr>
          <p:nvPr>
            <p:ph idx="1"/>
          </p:nvPr>
        </p:nvPicPr>
        <p:blipFill>
          <a:blip r:embed="rId3" cstate="print"/>
          <a:stretch>
            <a:fillRect/>
          </a:stretch>
        </p:blipFill>
        <p:spPr>
          <a:xfrm>
            <a:off x="3059831" y="843560"/>
            <a:ext cx="5904060" cy="3887787"/>
          </a:xfrm>
        </p:spPr>
      </p:pic>
      <p:sp>
        <p:nvSpPr>
          <p:cNvPr id="4" name="Foliennummernplatzhalter 3"/>
          <p:cNvSpPr>
            <a:spLocks noGrp="1"/>
          </p:cNvSpPr>
          <p:nvPr>
            <p:ph type="sldNum" sz="quarter" idx="12"/>
          </p:nvPr>
        </p:nvSpPr>
        <p:spPr/>
        <p:txBody>
          <a:bodyPr/>
          <a:lstStyle/>
          <a:p>
            <a:fld id="{25DC64AD-9008-4397-ABC2-4480C844BCBB}" type="slidenum">
              <a:rPr lang="de-DE" smtClean="0"/>
              <a:pPr/>
              <a:t>14</a:t>
            </a:fld>
            <a:endParaRPr lang="de-DE"/>
          </a:p>
        </p:txBody>
      </p:sp>
      <p:sp>
        <p:nvSpPr>
          <p:cNvPr id="16" name="Freihandform 15"/>
          <p:cNvSpPr/>
          <p:nvPr/>
        </p:nvSpPr>
        <p:spPr>
          <a:xfrm rot="5161466">
            <a:off x="478440" y="3251570"/>
            <a:ext cx="498604" cy="775723"/>
          </a:xfrm>
          <a:custGeom>
            <a:avLst/>
            <a:gdLst>
              <a:gd name="connsiteX0" fmla="*/ 4568 w 498604"/>
              <a:gd name="connsiteY0" fmla="*/ 0 h 775723"/>
              <a:gd name="connsiteX1" fmla="*/ 17569 w 498604"/>
              <a:gd name="connsiteY1" fmla="*/ 26002 h 775723"/>
              <a:gd name="connsiteX2" fmla="*/ 26236 w 498604"/>
              <a:gd name="connsiteY2" fmla="*/ 95340 h 775723"/>
              <a:gd name="connsiteX3" fmla="*/ 43571 w 498604"/>
              <a:gd name="connsiteY3" fmla="*/ 117009 h 775723"/>
              <a:gd name="connsiteX4" fmla="*/ 60906 w 498604"/>
              <a:gd name="connsiteY4" fmla="*/ 138677 h 775723"/>
              <a:gd name="connsiteX5" fmla="*/ 69573 w 498604"/>
              <a:gd name="connsiteY5" fmla="*/ 164679 h 775723"/>
              <a:gd name="connsiteX6" fmla="*/ 78240 w 498604"/>
              <a:gd name="connsiteY6" fmla="*/ 177680 h 775723"/>
              <a:gd name="connsiteX7" fmla="*/ 86908 w 498604"/>
              <a:gd name="connsiteY7" fmla="*/ 203682 h 775723"/>
              <a:gd name="connsiteX8" fmla="*/ 91241 w 498604"/>
              <a:gd name="connsiteY8" fmla="*/ 216682 h 775723"/>
              <a:gd name="connsiteX9" fmla="*/ 99908 w 498604"/>
              <a:gd name="connsiteY9" fmla="*/ 225350 h 775723"/>
              <a:gd name="connsiteX10" fmla="*/ 104242 w 498604"/>
              <a:gd name="connsiteY10" fmla="*/ 255685 h 775723"/>
              <a:gd name="connsiteX11" fmla="*/ 108576 w 498604"/>
              <a:gd name="connsiteY11" fmla="*/ 268686 h 775723"/>
              <a:gd name="connsiteX12" fmla="*/ 117243 w 498604"/>
              <a:gd name="connsiteY12" fmla="*/ 333691 h 775723"/>
              <a:gd name="connsiteX13" fmla="*/ 112909 w 498604"/>
              <a:gd name="connsiteY13" fmla="*/ 372694 h 775723"/>
              <a:gd name="connsiteX14" fmla="*/ 104242 w 498604"/>
              <a:gd name="connsiteY14" fmla="*/ 398696 h 775723"/>
              <a:gd name="connsiteX15" fmla="*/ 95575 w 498604"/>
              <a:gd name="connsiteY15" fmla="*/ 450700 h 775723"/>
              <a:gd name="connsiteX16" fmla="*/ 91241 w 498604"/>
              <a:gd name="connsiteY16" fmla="*/ 463700 h 775723"/>
              <a:gd name="connsiteX17" fmla="*/ 82574 w 498604"/>
              <a:gd name="connsiteY17" fmla="*/ 511371 h 775723"/>
              <a:gd name="connsiteX18" fmla="*/ 78240 w 498604"/>
              <a:gd name="connsiteY18" fmla="*/ 528705 h 775723"/>
              <a:gd name="connsiteX19" fmla="*/ 69573 w 498604"/>
              <a:gd name="connsiteY19" fmla="*/ 554707 h 775723"/>
              <a:gd name="connsiteX20" fmla="*/ 65239 w 498604"/>
              <a:gd name="connsiteY20" fmla="*/ 580709 h 775723"/>
              <a:gd name="connsiteX21" fmla="*/ 60906 w 498604"/>
              <a:gd name="connsiteY21" fmla="*/ 611045 h 775723"/>
              <a:gd name="connsiteX22" fmla="*/ 52238 w 498604"/>
              <a:gd name="connsiteY22" fmla="*/ 637046 h 775723"/>
              <a:gd name="connsiteX23" fmla="*/ 43571 w 498604"/>
              <a:gd name="connsiteY23" fmla="*/ 650047 h 775723"/>
              <a:gd name="connsiteX24" fmla="*/ 30570 w 498604"/>
              <a:gd name="connsiteY24" fmla="*/ 680383 h 775723"/>
              <a:gd name="connsiteX25" fmla="*/ 26236 w 498604"/>
              <a:gd name="connsiteY25" fmla="*/ 693384 h 775723"/>
              <a:gd name="connsiteX26" fmla="*/ 8902 w 498604"/>
              <a:gd name="connsiteY26" fmla="*/ 719386 h 775723"/>
              <a:gd name="connsiteX27" fmla="*/ 235 w 498604"/>
              <a:gd name="connsiteY27" fmla="*/ 732387 h 775723"/>
              <a:gd name="connsiteX28" fmla="*/ 4568 w 498604"/>
              <a:gd name="connsiteY28" fmla="*/ 762722 h 775723"/>
              <a:gd name="connsiteX29" fmla="*/ 17569 w 498604"/>
              <a:gd name="connsiteY29" fmla="*/ 767056 h 775723"/>
              <a:gd name="connsiteX30" fmla="*/ 30570 w 498604"/>
              <a:gd name="connsiteY30" fmla="*/ 775723 h 775723"/>
              <a:gd name="connsiteX31" fmla="*/ 121577 w 498604"/>
              <a:gd name="connsiteY31" fmla="*/ 771390 h 775723"/>
              <a:gd name="connsiteX32" fmla="*/ 173580 w 498604"/>
              <a:gd name="connsiteY32" fmla="*/ 758389 h 775723"/>
              <a:gd name="connsiteX33" fmla="*/ 247253 w 498604"/>
              <a:gd name="connsiteY33" fmla="*/ 749721 h 775723"/>
              <a:gd name="connsiteX34" fmla="*/ 273254 w 498604"/>
              <a:gd name="connsiteY34" fmla="*/ 741054 h 775723"/>
              <a:gd name="connsiteX35" fmla="*/ 286255 w 498604"/>
              <a:gd name="connsiteY35" fmla="*/ 732387 h 775723"/>
              <a:gd name="connsiteX36" fmla="*/ 316591 w 498604"/>
              <a:gd name="connsiteY36" fmla="*/ 728053 h 775723"/>
              <a:gd name="connsiteX37" fmla="*/ 424932 w 498604"/>
              <a:gd name="connsiteY37" fmla="*/ 732387 h 775723"/>
              <a:gd name="connsiteX38" fmla="*/ 437933 w 498604"/>
              <a:gd name="connsiteY38" fmla="*/ 736720 h 775723"/>
              <a:gd name="connsiteX39" fmla="*/ 485603 w 498604"/>
              <a:gd name="connsiteY39" fmla="*/ 732387 h 775723"/>
              <a:gd name="connsiteX40" fmla="*/ 498604 w 498604"/>
              <a:gd name="connsiteY40" fmla="*/ 719386 h 77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98604" h="775723">
                <a:moveTo>
                  <a:pt x="4568" y="0"/>
                </a:moveTo>
                <a:cubicBezTo>
                  <a:pt x="10995" y="9641"/>
                  <a:pt x="15775" y="14341"/>
                  <a:pt x="17569" y="26002"/>
                </a:cubicBezTo>
                <a:cubicBezTo>
                  <a:pt x="18466" y="31833"/>
                  <a:pt x="22126" y="83010"/>
                  <a:pt x="26236" y="95340"/>
                </a:cubicBezTo>
                <a:cubicBezTo>
                  <a:pt x="30045" y="106768"/>
                  <a:pt x="36811" y="108558"/>
                  <a:pt x="43571" y="117009"/>
                </a:cubicBezTo>
                <a:cubicBezTo>
                  <a:pt x="65433" y="144337"/>
                  <a:pt x="39981" y="117752"/>
                  <a:pt x="60906" y="138677"/>
                </a:cubicBezTo>
                <a:cubicBezTo>
                  <a:pt x="63795" y="147344"/>
                  <a:pt x="64505" y="157077"/>
                  <a:pt x="69573" y="164679"/>
                </a:cubicBezTo>
                <a:cubicBezTo>
                  <a:pt x="72462" y="169013"/>
                  <a:pt x="76125" y="172921"/>
                  <a:pt x="78240" y="177680"/>
                </a:cubicBezTo>
                <a:cubicBezTo>
                  <a:pt x="81951" y="186029"/>
                  <a:pt x="84019" y="195015"/>
                  <a:pt x="86908" y="203682"/>
                </a:cubicBezTo>
                <a:cubicBezTo>
                  <a:pt x="88352" y="208015"/>
                  <a:pt x="88011" y="213452"/>
                  <a:pt x="91241" y="216682"/>
                </a:cubicBezTo>
                <a:lnTo>
                  <a:pt x="99908" y="225350"/>
                </a:lnTo>
                <a:cubicBezTo>
                  <a:pt x="101353" y="235462"/>
                  <a:pt x="102239" y="245669"/>
                  <a:pt x="104242" y="255685"/>
                </a:cubicBezTo>
                <a:cubicBezTo>
                  <a:pt x="105138" y="260164"/>
                  <a:pt x="107680" y="264207"/>
                  <a:pt x="108576" y="268686"/>
                </a:cubicBezTo>
                <a:cubicBezTo>
                  <a:pt x="110566" y="278637"/>
                  <a:pt x="116191" y="325273"/>
                  <a:pt x="117243" y="333691"/>
                </a:cubicBezTo>
                <a:cubicBezTo>
                  <a:pt x="115798" y="346692"/>
                  <a:pt x="115474" y="359867"/>
                  <a:pt x="112909" y="372694"/>
                </a:cubicBezTo>
                <a:cubicBezTo>
                  <a:pt x="111117" y="381653"/>
                  <a:pt x="104242" y="398696"/>
                  <a:pt x="104242" y="398696"/>
                </a:cubicBezTo>
                <a:cubicBezTo>
                  <a:pt x="101798" y="415803"/>
                  <a:pt x="99797" y="433813"/>
                  <a:pt x="95575" y="450700"/>
                </a:cubicBezTo>
                <a:cubicBezTo>
                  <a:pt x="94467" y="455131"/>
                  <a:pt x="92686" y="459367"/>
                  <a:pt x="91241" y="463700"/>
                </a:cubicBezTo>
                <a:cubicBezTo>
                  <a:pt x="88104" y="482523"/>
                  <a:pt x="86613" y="493195"/>
                  <a:pt x="82574" y="511371"/>
                </a:cubicBezTo>
                <a:cubicBezTo>
                  <a:pt x="81282" y="517185"/>
                  <a:pt x="79951" y="523000"/>
                  <a:pt x="78240" y="528705"/>
                </a:cubicBezTo>
                <a:cubicBezTo>
                  <a:pt x="75615" y="537456"/>
                  <a:pt x="71075" y="545695"/>
                  <a:pt x="69573" y="554707"/>
                </a:cubicBezTo>
                <a:cubicBezTo>
                  <a:pt x="68128" y="563374"/>
                  <a:pt x="66575" y="572024"/>
                  <a:pt x="65239" y="580709"/>
                </a:cubicBezTo>
                <a:cubicBezTo>
                  <a:pt x="63686" y="590805"/>
                  <a:pt x="63203" y="601092"/>
                  <a:pt x="60906" y="611045"/>
                </a:cubicBezTo>
                <a:cubicBezTo>
                  <a:pt x="58852" y="619947"/>
                  <a:pt x="57306" y="629444"/>
                  <a:pt x="52238" y="637046"/>
                </a:cubicBezTo>
                <a:lnTo>
                  <a:pt x="43571" y="650047"/>
                </a:lnTo>
                <a:cubicBezTo>
                  <a:pt x="34551" y="686124"/>
                  <a:pt x="45534" y="650456"/>
                  <a:pt x="30570" y="680383"/>
                </a:cubicBezTo>
                <a:cubicBezTo>
                  <a:pt x="28527" y="684469"/>
                  <a:pt x="28454" y="689391"/>
                  <a:pt x="26236" y="693384"/>
                </a:cubicBezTo>
                <a:cubicBezTo>
                  <a:pt x="21177" y="702490"/>
                  <a:pt x="14680" y="710719"/>
                  <a:pt x="8902" y="719386"/>
                </a:cubicBezTo>
                <a:lnTo>
                  <a:pt x="235" y="732387"/>
                </a:lnTo>
                <a:cubicBezTo>
                  <a:pt x="1679" y="742499"/>
                  <a:pt x="0" y="753586"/>
                  <a:pt x="4568" y="762722"/>
                </a:cubicBezTo>
                <a:cubicBezTo>
                  <a:pt x="6611" y="766808"/>
                  <a:pt x="13483" y="765013"/>
                  <a:pt x="17569" y="767056"/>
                </a:cubicBezTo>
                <a:cubicBezTo>
                  <a:pt x="22227" y="769385"/>
                  <a:pt x="26236" y="772834"/>
                  <a:pt x="30570" y="775723"/>
                </a:cubicBezTo>
                <a:cubicBezTo>
                  <a:pt x="60906" y="774279"/>
                  <a:pt x="91290" y="773633"/>
                  <a:pt x="121577" y="771390"/>
                </a:cubicBezTo>
                <a:cubicBezTo>
                  <a:pt x="228005" y="763507"/>
                  <a:pt x="64993" y="771963"/>
                  <a:pt x="173580" y="758389"/>
                </a:cubicBezTo>
                <a:cubicBezTo>
                  <a:pt x="221230" y="752432"/>
                  <a:pt x="196675" y="755341"/>
                  <a:pt x="247253" y="749721"/>
                </a:cubicBezTo>
                <a:cubicBezTo>
                  <a:pt x="255920" y="746832"/>
                  <a:pt x="265652" y="746122"/>
                  <a:pt x="273254" y="741054"/>
                </a:cubicBezTo>
                <a:cubicBezTo>
                  <a:pt x="277588" y="738165"/>
                  <a:pt x="281266" y="733884"/>
                  <a:pt x="286255" y="732387"/>
                </a:cubicBezTo>
                <a:cubicBezTo>
                  <a:pt x="296039" y="729452"/>
                  <a:pt x="306479" y="729498"/>
                  <a:pt x="316591" y="728053"/>
                </a:cubicBezTo>
                <a:cubicBezTo>
                  <a:pt x="352705" y="729498"/>
                  <a:pt x="388881" y="729812"/>
                  <a:pt x="424932" y="732387"/>
                </a:cubicBezTo>
                <a:cubicBezTo>
                  <a:pt x="429488" y="732712"/>
                  <a:pt x="433365" y="736720"/>
                  <a:pt x="437933" y="736720"/>
                </a:cubicBezTo>
                <a:cubicBezTo>
                  <a:pt x="453889" y="736720"/>
                  <a:pt x="469713" y="733831"/>
                  <a:pt x="485603" y="732387"/>
                </a:cubicBezTo>
                <a:lnTo>
                  <a:pt x="498604" y="719386"/>
                </a:lnTo>
              </a:path>
            </a:pathLst>
          </a:cu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Freihandform 17"/>
          <p:cNvSpPr/>
          <p:nvPr/>
        </p:nvSpPr>
        <p:spPr>
          <a:xfrm rot="18033669">
            <a:off x="425407" y="3376584"/>
            <a:ext cx="953402" cy="446366"/>
          </a:xfrm>
          <a:custGeom>
            <a:avLst/>
            <a:gdLst>
              <a:gd name="connsiteX0" fmla="*/ 0 w 953402"/>
              <a:gd name="connsiteY0" fmla="*/ 0 h 446366"/>
              <a:gd name="connsiteX1" fmla="*/ 147344 w 953402"/>
              <a:gd name="connsiteY1" fmla="*/ 4334 h 446366"/>
              <a:gd name="connsiteX2" fmla="*/ 177679 w 953402"/>
              <a:gd name="connsiteY2" fmla="*/ 34669 h 446366"/>
              <a:gd name="connsiteX3" fmla="*/ 199347 w 953402"/>
              <a:gd name="connsiteY3" fmla="*/ 47670 h 446366"/>
              <a:gd name="connsiteX4" fmla="*/ 221016 w 953402"/>
              <a:gd name="connsiteY4" fmla="*/ 60671 h 446366"/>
              <a:gd name="connsiteX5" fmla="*/ 247018 w 953402"/>
              <a:gd name="connsiteY5" fmla="*/ 73672 h 446366"/>
              <a:gd name="connsiteX6" fmla="*/ 273019 w 953402"/>
              <a:gd name="connsiteY6" fmla="*/ 95340 h 446366"/>
              <a:gd name="connsiteX7" fmla="*/ 281687 w 953402"/>
              <a:gd name="connsiteY7" fmla="*/ 104008 h 446366"/>
              <a:gd name="connsiteX8" fmla="*/ 294688 w 953402"/>
              <a:gd name="connsiteY8" fmla="*/ 108341 h 446366"/>
              <a:gd name="connsiteX9" fmla="*/ 303355 w 953402"/>
              <a:gd name="connsiteY9" fmla="*/ 117009 h 446366"/>
              <a:gd name="connsiteX10" fmla="*/ 316356 w 953402"/>
              <a:gd name="connsiteY10" fmla="*/ 121342 h 446366"/>
              <a:gd name="connsiteX11" fmla="*/ 346691 w 953402"/>
              <a:gd name="connsiteY11" fmla="*/ 130010 h 446366"/>
              <a:gd name="connsiteX12" fmla="*/ 355359 w 953402"/>
              <a:gd name="connsiteY12" fmla="*/ 138677 h 446366"/>
              <a:gd name="connsiteX13" fmla="*/ 372693 w 953402"/>
              <a:gd name="connsiteY13" fmla="*/ 143011 h 446366"/>
              <a:gd name="connsiteX14" fmla="*/ 385694 w 953402"/>
              <a:gd name="connsiteY14" fmla="*/ 147344 h 446366"/>
              <a:gd name="connsiteX15" fmla="*/ 411696 w 953402"/>
              <a:gd name="connsiteY15" fmla="*/ 164679 h 446366"/>
              <a:gd name="connsiteX16" fmla="*/ 420364 w 953402"/>
              <a:gd name="connsiteY16" fmla="*/ 173346 h 446366"/>
              <a:gd name="connsiteX17" fmla="*/ 433364 w 953402"/>
              <a:gd name="connsiteY17" fmla="*/ 182013 h 446366"/>
              <a:gd name="connsiteX18" fmla="*/ 446365 w 953402"/>
              <a:gd name="connsiteY18" fmla="*/ 195014 h 446366"/>
              <a:gd name="connsiteX19" fmla="*/ 459366 w 953402"/>
              <a:gd name="connsiteY19" fmla="*/ 203682 h 446366"/>
              <a:gd name="connsiteX20" fmla="*/ 468034 w 953402"/>
              <a:gd name="connsiteY20" fmla="*/ 212349 h 446366"/>
              <a:gd name="connsiteX21" fmla="*/ 507037 w 953402"/>
              <a:gd name="connsiteY21" fmla="*/ 229684 h 446366"/>
              <a:gd name="connsiteX22" fmla="*/ 507037 w 953402"/>
              <a:gd name="connsiteY22" fmla="*/ 229684 h 446366"/>
              <a:gd name="connsiteX23" fmla="*/ 559040 w 953402"/>
              <a:gd name="connsiteY23" fmla="*/ 255685 h 446366"/>
              <a:gd name="connsiteX24" fmla="*/ 572041 w 953402"/>
              <a:gd name="connsiteY24" fmla="*/ 260019 h 446366"/>
              <a:gd name="connsiteX25" fmla="*/ 593709 w 953402"/>
              <a:gd name="connsiteY25" fmla="*/ 273020 h 446366"/>
              <a:gd name="connsiteX26" fmla="*/ 606710 w 953402"/>
              <a:gd name="connsiteY26" fmla="*/ 281687 h 446366"/>
              <a:gd name="connsiteX27" fmla="*/ 632712 w 953402"/>
              <a:gd name="connsiteY27" fmla="*/ 290355 h 446366"/>
              <a:gd name="connsiteX28" fmla="*/ 645713 w 953402"/>
              <a:gd name="connsiteY28" fmla="*/ 294688 h 446366"/>
              <a:gd name="connsiteX29" fmla="*/ 658714 w 953402"/>
              <a:gd name="connsiteY29" fmla="*/ 303356 h 446366"/>
              <a:gd name="connsiteX30" fmla="*/ 680382 w 953402"/>
              <a:gd name="connsiteY30" fmla="*/ 307689 h 446366"/>
              <a:gd name="connsiteX31" fmla="*/ 715052 w 953402"/>
              <a:gd name="connsiteY31" fmla="*/ 316356 h 446366"/>
              <a:gd name="connsiteX32" fmla="*/ 741054 w 953402"/>
              <a:gd name="connsiteY32" fmla="*/ 329357 h 446366"/>
              <a:gd name="connsiteX33" fmla="*/ 771389 w 953402"/>
              <a:gd name="connsiteY33" fmla="*/ 338025 h 446366"/>
              <a:gd name="connsiteX34" fmla="*/ 797391 w 953402"/>
              <a:gd name="connsiteY34" fmla="*/ 346692 h 446366"/>
              <a:gd name="connsiteX35" fmla="*/ 810392 w 953402"/>
              <a:gd name="connsiteY35" fmla="*/ 355359 h 446366"/>
              <a:gd name="connsiteX36" fmla="*/ 836394 w 953402"/>
              <a:gd name="connsiteY36" fmla="*/ 364027 h 446366"/>
              <a:gd name="connsiteX37" fmla="*/ 849395 w 953402"/>
              <a:gd name="connsiteY37" fmla="*/ 368360 h 446366"/>
              <a:gd name="connsiteX38" fmla="*/ 879730 w 953402"/>
              <a:gd name="connsiteY38" fmla="*/ 385695 h 446366"/>
              <a:gd name="connsiteX39" fmla="*/ 892731 w 953402"/>
              <a:gd name="connsiteY39" fmla="*/ 390029 h 446366"/>
              <a:gd name="connsiteX40" fmla="*/ 914400 w 953402"/>
              <a:gd name="connsiteY40" fmla="*/ 407363 h 446366"/>
              <a:gd name="connsiteX41" fmla="*/ 936068 w 953402"/>
              <a:gd name="connsiteY41" fmla="*/ 429031 h 446366"/>
              <a:gd name="connsiteX42" fmla="*/ 953402 w 953402"/>
              <a:gd name="connsiteY42" fmla="*/ 446366 h 44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53402" h="446366">
                <a:moveTo>
                  <a:pt x="0" y="0"/>
                </a:moveTo>
                <a:cubicBezTo>
                  <a:pt x="49115" y="1445"/>
                  <a:pt x="98280" y="1682"/>
                  <a:pt x="147344" y="4334"/>
                </a:cubicBezTo>
                <a:cubicBezTo>
                  <a:pt x="168077" y="5455"/>
                  <a:pt x="162714" y="19702"/>
                  <a:pt x="177679" y="34669"/>
                </a:cubicBezTo>
                <a:cubicBezTo>
                  <a:pt x="189576" y="46567"/>
                  <a:pt x="182470" y="42045"/>
                  <a:pt x="199347" y="47670"/>
                </a:cubicBezTo>
                <a:cubicBezTo>
                  <a:pt x="216277" y="64600"/>
                  <a:pt x="198513" y="49420"/>
                  <a:pt x="221016" y="60671"/>
                </a:cubicBezTo>
                <a:cubicBezTo>
                  <a:pt x="254628" y="77476"/>
                  <a:pt x="214333" y="62776"/>
                  <a:pt x="247018" y="73672"/>
                </a:cubicBezTo>
                <a:cubicBezTo>
                  <a:pt x="277895" y="104551"/>
                  <a:pt x="242856" y="71210"/>
                  <a:pt x="273019" y="95340"/>
                </a:cubicBezTo>
                <a:cubicBezTo>
                  <a:pt x="276210" y="97893"/>
                  <a:pt x="278183" y="101906"/>
                  <a:pt x="281687" y="104008"/>
                </a:cubicBezTo>
                <a:cubicBezTo>
                  <a:pt x="285604" y="106358"/>
                  <a:pt x="290354" y="106897"/>
                  <a:pt x="294688" y="108341"/>
                </a:cubicBezTo>
                <a:cubicBezTo>
                  <a:pt x="297577" y="111230"/>
                  <a:pt x="299851" y="114907"/>
                  <a:pt x="303355" y="117009"/>
                </a:cubicBezTo>
                <a:cubicBezTo>
                  <a:pt x="307272" y="119359"/>
                  <a:pt x="311964" y="120087"/>
                  <a:pt x="316356" y="121342"/>
                </a:cubicBezTo>
                <a:cubicBezTo>
                  <a:pt x="354412" y="132215"/>
                  <a:pt x="315548" y="119627"/>
                  <a:pt x="346691" y="130010"/>
                </a:cubicBezTo>
                <a:cubicBezTo>
                  <a:pt x="349580" y="132899"/>
                  <a:pt x="351704" y="136850"/>
                  <a:pt x="355359" y="138677"/>
                </a:cubicBezTo>
                <a:cubicBezTo>
                  <a:pt x="360686" y="141341"/>
                  <a:pt x="366966" y="141375"/>
                  <a:pt x="372693" y="143011"/>
                </a:cubicBezTo>
                <a:cubicBezTo>
                  <a:pt x="377085" y="144266"/>
                  <a:pt x="381360" y="145900"/>
                  <a:pt x="385694" y="147344"/>
                </a:cubicBezTo>
                <a:cubicBezTo>
                  <a:pt x="394361" y="153122"/>
                  <a:pt x="404330" y="157314"/>
                  <a:pt x="411696" y="164679"/>
                </a:cubicBezTo>
                <a:cubicBezTo>
                  <a:pt x="414585" y="167568"/>
                  <a:pt x="417173" y="170794"/>
                  <a:pt x="420364" y="173346"/>
                </a:cubicBezTo>
                <a:cubicBezTo>
                  <a:pt x="424431" y="176599"/>
                  <a:pt x="429363" y="178679"/>
                  <a:pt x="433364" y="182013"/>
                </a:cubicBezTo>
                <a:cubicBezTo>
                  <a:pt x="438072" y="185937"/>
                  <a:pt x="441657" y="191090"/>
                  <a:pt x="446365" y="195014"/>
                </a:cubicBezTo>
                <a:cubicBezTo>
                  <a:pt x="450366" y="198348"/>
                  <a:pt x="455299" y="200428"/>
                  <a:pt x="459366" y="203682"/>
                </a:cubicBezTo>
                <a:cubicBezTo>
                  <a:pt x="462557" y="206234"/>
                  <a:pt x="464843" y="209797"/>
                  <a:pt x="468034" y="212349"/>
                </a:cubicBezTo>
                <a:cubicBezTo>
                  <a:pt x="482751" y="224122"/>
                  <a:pt x="486419" y="222811"/>
                  <a:pt x="507037" y="229684"/>
                </a:cubicBezTo>
                <a:lnTo>
                  <a:pt x="507037" y="229684"/>
                </a:lnTo>
                <a:cubicBezTo>
                  <a:pt x="540641" y="252087"/>
                  <a:pt x="523155" y="243723"/>
                  <a:pt x="559040" y="255685"/>
                </a:cubicBezTo>
                <a:lnTo>
                  <a:pt x="572041" y="260019"/>
                </a:lnTo>
                <a:cubicBezTo>
                  <a:pt x="588971" y="276947"/>
                  <a:pt x="571207" y="261769"/>
                  <a:pt x="593709" y="273020"/>
                </a:cubicBezTo>
                <a:cubicBezTo>
                  <a:pt x="598367" y="275349"/>
                  <a:pt x="601951" y="279572"/>
                  <a:pt x="606710" y="281687"/>
                </a:cubicBezTo>
                <a:cubicBezTo>
                  <a:pt x="615059" y="285398"/>
                  <a:pt x="624045" y="287466"/>
                  <a:pt x="632712" y="290355"/>
                </a:cubicBezTo>
                <a:lnTo>
                  <a:pt x="645713" y="294688"/>
                </a:lnTo>
                <a:cubicBezTo>
                  <a:pt x="650047" y="297577"/>
                  <a:pt x="653837" y="301527"/>
                  <a:pt x="658714" y="303356"/>
                </a:cubicBezTo>
                <a:cubicBezTo>
                  <a:pt x="665611" y="305942"/>
                  <a:pt x="673205" y="306033"/>
                  <a:pt x="680382" y="307689"/>
                </a:cubicBezTo>
                <a:cubicBezTo>
                  <a:pt x="691989" y="310367"/>
                  <a:pt x="703751" y="312589"/>
                  <a:pt x="715052" y="316356"/>
                </a:cubicBezTo>
                <a:cubicBezTo>
                  <a:pt x="747731" y="327250"/>
                  <a:pt x="707450" y="312555"/>
                  <a:pt x="741054" y="329357"/>
                </a:cubicBezTo>
                <a:cubicBezTo>
                  <a:pt x="748336" y="332998"/>
                  <a:pt x="764446" y="335942"/>
                  <a:pt x="771389" y="338025"/>
                </a:cubicBezTo>
                <a:cubicBezTo>
                  <a:pt x="780140" y="340650"/>
                  <a:pt x="789789" y="341624"/>
                  <a:pt x="797391" y="346692"/>
                </a:cubicBezTo>
                <a:cubicBezTo>
                  <a:pt x="801725" y="349581"/>
                  <a:pt x="805633" y="353244"/>
                  <a:pt x="810392" y="355359"/>
                </a:cubicBezTo>
                <a:cubicBezTo>
                  <a:pt x="818741" y="359070"/>
                  <a:pt x="827727" y="361138"/>
                  <a:pt x="836394" y="364027"/>
                </a:cubicBezTo>
                <a:lnTo>
                  <a:pt x="849395" y="368360"/>
                </a:lnTo>
                <a:cubicBezTo>
                  <a:pt x="862453" y="377066"/>
                  <a:pt x="864333" y="379096"/>
                  <a:pt x="879730" y="385695"/>
                </a:cubicBezTo>
                <a:cubicBezTo>
                  <a:pt x="883929" y="387495"/>
                  <a:pt x="888397" y="388584"/>
                  <a:pt x="892731" y="390029"/>
                </a:cubicBezTo>
                <a:cubicBezTo>
                  <a:pt x="926545" y="423839"/>
                  <a:pt x="870640" y="369073"/>
                  <a:pt x="914400" y="407363"/>
                </a:cubicBezTo>
                <a:cubicBezTo>
                  <a:pt x="922087" y="414089"/>
                  <a:pt x="928845" y="421808"/>
                  <a:pt x="936068" y="429031"/>
                </a:cubicBezTo>
                <a:lnTo>
                  <a:pt x="953402" y="446366"/>
                </a:lnTo>
              </a:path>
            </a:pathLst>
          </a:cu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Freihandform 18"/>
          <p:cNvSpPr/>
          <p:nvPr/>
        </p:nvSpPr>
        <p:spPr>
          <a:xfrm rot="6445012">
            <a:off x="755577" y="3795887"/>
            <a:ext cx="1516057" cy="819088"/>
          </a:xfrm>
          <a:custGeom>
            <a:avLst/>
            <a:gdLst>
              <a:gd name="connsiteX0" fmla="*/ 0 w 1516057"/>
              <a:gd name="connsiteY0" fmla="*/ 819088 h 819088"/>
              <a:gd name="connsiteX1" fmla="*/ 14892 w 1516057"/>
              <a:gd name="connsiteY1" fmla="*/ 792282 h 819088"/>
              <a:gd name="connsiteX2" fmla="*/ 23828 w 1516057"/>
              <a:gd name="connsiteY2" fmla="*/ 789303 h 819088"/>
              <a:gd name="connsiteX3" fmla="*/ 38720 w 1516057"/>
              <a:gd name="connsiteY3" fmla="*/ 777389 h 819088"/>
              <a:gd name="connsiteX4" fmla="*/ 65527 w 1516057"/>
              <a:gd name="connsiteY4" fmla="*/ 762497 h 819088"/>
              <a:gd name="connsiteX5" fmla="*/ 89355 w 1516057"/>
              <a:gd name="connsiteY5" fmla="*/ 741647 h 819088"/>
              <a:gd name="connsiteX6" fmla="*/ 92333 w 1516057"/>
              <a:gd name="connsiteY6" fmla="*/ 732712 h 819088"/>
              <a:gd name="connsiteX7" fmla="*/ 98290 w 1516057"/>
              <a:gd name="connsiteY7" fmla="*/ 711862 h 819088"/>
              <a:gd name="connsiteX8" fmla="*/ 95312 w 1516057"/>
              <a:gd name="connsiteY8" fmla="*/ 676120 h 819088"/>
              <a:gd name="connsiteX9" fmla="*/ 89355 w 1516057"/>
              <a:gd name="connsiteY9" fmla="*/ 652292 h 819088"/>
              <a:gd name="connsiteX10" fmla="*/ 86376 w 1516057"/>
              <a:gd name="connsiteY10" fmla="*/ 625485 h 819088"/>
              <a:gd name="connsiteX11" fmla="*/ 83398 w 1516057"/>
              <a:gd name="connsiteY11" fmla="*/ 601657 h 819088"/>
              <a:gd name="connsiteX12" fmla="*/ 89355 w 1516057"/>
              <a:gd name="connsiteY12" fmla="*/ 556980 h 819088"/>
              <a:gd name="connsiteX13" fmla="*/ 92333 w 1516057"/>
              <a:gd name="connsiteY13" fmla="*/ 545066 h 819088"/>
              <a:gd name="connsiteX14" fmla="*/ 98290 w 1516057"/>
              <a:gd name="connsiteY14" fmla="*/ 536130 h 819088"/>
              <a:gd name="connsiteX15" fmla="*/ 101269 w 1516057"/>
              <a:gd name="connsiteY15" fmla="*/ 527195 h 819088"/>
              <a:gd name="connsiteX16" fmla="*/ 107226 w 1516057"/>
              <a:gd name="connsiteY16" fmla="*/ 515281 h 819088"/>
              <a:gd name="connsiteX17" fmla="*/ 110204 w 1516057"/>
              <a:gd name="connsiteY17" fmla="*/ 506345 h 819088"/>
              <a:gd name="connsiteX18" fmla="*/ 122118 w 1516057"/>
              <a:gd name="connsiteY18" fmla="*/ 488474 h 819088"/>
              <a:gd name="connsiteX19" fmla="*/ 131054 w 1516057"/>
              <a:gd name="connsiteY19" fmla="*/ 470603 h 819088"/>
              <a:gd name="connsiteX20" fmla="*/ 134032 w 1516057"/>
              <a:gd name="connsiteY20" fmla="*/ 461668 h 819088"/>
              <a:gd name="connsiteX21" fmla="*/ 148925 w 1516057"/>
              <a:gd name="connsiteY21" fmla="*/ 443797 h 819088"/>
              <a:gd name="connsiteX22" fmla="*/ 160839 w 1516057"/>
              <a:gd name="connsiteY22" fmla="*/ 428904 h 819088"/>
              <a:gd name="connsiteX23" fmla="*/ 169775 w 1516057"/>
              <a:gd name="connsiteY23" fmla="*/ 416990 h 819088"/>
              <a:gd name="connsiteX24" fmla="*/ 172753 w 1516057"/>
              <a:gd name="connsiteY24" fmla="*/ 408055 h 819088"/>
              <a:gd name="connsiteX25" fmla="*/ 181689 w 1516057"/>
              <a:gd name="connsiteY25" fmla="*/ 390184 h 819088"/>
              <a:gd name="connsiteX26" fmla="*/ 178710 w 1516057"/>
              <a:gd name="connsiteY26" fmla="*/ 342528 h 819088"/>
              <a:gd name="connsiteX27" fmla="*/ 169775 w 1516057"/>
              <a:gd name="connsiteY27" fmla="*/ 315721 h 819088"/>
              <a:gd name="connsiteX28" fmla="*/ 166796 w 1516057"/>
              <a:gd name="connsiteY28" fmla="*/ 300829 h 819088"/>
              <a:gd name="connsiteX29" fmla="*/ 163817 w 1516057"/>
              <a:gd name="connsiteY29" fmla="*/ 282958 h 819088"/>
              <a:gd name="connsiteX30" fmla="*/ 160839 w 1516057"/>
              <a:gd name="connsiteY30" fmla="*/ 274022 h 819088"/>
              <a:gd name="connsiteX31" fmla="*/ 160839 w 1516057"/>
              <a:gd name="connsiteY31" fmla="*/ 223388 h 819088"/>
              <a:gd name="connsiteX32" fmla="*/ 178710 w 1516057"/>
              <a:gd name="connsiteY32" fmla="*/ 211474 h 819088"/>
              <a:gd name="connsiteX33" fmla="*/ 190624 w 1516057"/>
              <a:gd name="connsiteY33" fmla="*/ 193603 h 819088"/>
              <a:gd name="connsiteX34" fmla="*/ 196581 w 1516057"/>
              <a:gd name="connsiteY34" fmla="*/ 184667 h 819088"/>
              <a:gd name="connsiteX35" fmla="*/ 202538 w 1516057"/>
              <a:gd name="connsiteY35" fmla="*/ 163818 h 819088"/>
              <a:gd name="connsiteX36" fmla="*/ 217431 w 1516057"/>
              <a:gd name="connsiteY36" fmla="*/ 145947 h 819088"/>
              <a:gd name="connsiteX37" fmla="*/ 229345 w 1516057"/>
              <a:gd name="connsiteY37" fmla="*/ 131054 h 819088"/>
              <a:gd name="connsiteX38" fmla="*/ 232323 w 1516057"/>
              <a:gd name="connsiteY38" fmla="*/ 122119 h 819088"/>
              <a:gd name="connsiteX39" fmla="*/ 244237 w 1516057"/>
              <a:gd name="connsiteY39" fmla="*/ 104248 h 819088"/>
              <a:gd name="connsiteX40" fmla="*/ 256151 w 1516057"/>
              <a:gd name="connsiteY40" fmla="*/ 68506 h 819088"/>
              <a:gd name="connsiteX41" fmla="*/ 262108 w 1516057"/>
              <a:gd name="connsiteY41" fmla="*/ 50635 h 819088"/>
              <a:gd name="connsiteX42" fmla="*/ 265087 w 1516057"/>
              <a:gd name="connsiteY42" fmla="*/ 35742 h 819088"/>
              <a:gd name="connsiteX43" fmla="*/ 268065 w 1516057"/>
              <a:gd name="connsiteY43" fmla="*/ 26807 h 819088"/>
              <a:gd name="connsiteX44" fmla="*/ 277001 w 1516057"/>
              <a:gd name="connsiteY44" fmla="*/ 23828 h 819088"/>
              <a:gd name="connsiteX45" fmla="*/ 285936 w 1516057"/>
              <a:gd name="connsiteY45" fmla="*/ 14893 h 819088"/>
              <a:gd name="connsiteX46" fmla="*/ 303807 w 1516057"/>
              <a:gd name="connsiteY46" fmla="*/ 8936 h 819088"/>
              <a:gd name="connsiteX47" fmla="*/ 321678 w 1516057"/>
              <a:gd name="connsiteY47" fmla="*/ 0 h 819088"/>
              <a:gd name="connsiteX48" fmla="*/ 336571 w 1516057"/>
              <a:gd name="connsiteY48" fmla="*/ 2979 h 819088"/>
              <a:gd name="connsiteX49" fmla="*/ 342528 w 1516057"/>
              <a:gd name="connsiteY49" fmla="*/ 11914 h 819088"/>
              <a:gd name="connsiteX50" fmla="*/ 345506 w 1516057"/>
              <a:gd name="connsiteY50" fmla="*/ 20850 h 819088"/>
              <a:gd name="connsiteX51" fmla="*/ 363377 w 1516057"/>
              <a:gd name="connsiteY51" fmla="*/ 38721 h 819088"/>
              <a:gd name="connsiteX52" fmla="*/ 372313 w 1516057"/>
              <a:gd name="connsiteY52" fmla="*/ 44678 h 819088"/>
              <a:gd name="connsiteX53" fmla="*/ 393162 w 1516057"/>
              <a:gd name="connsiteY53" fmla="*/ 50635 h 819088"/>
              <a:gd name="connsiteX54" fmla="*/ 402098 w 1516057"/>
              <a:gd name="connsiteY54" fmla="*/ 56592 h 819088"/>
              <a:gd name="connsiteX55" fmla="*/ 443797 w 1516057"/>
              <a:gd name="connsiteY55" fmla="*/ 68506 h 819088"/>
              <a:gd name="connsiteX56" fmla="*/ 479539 w 1516057"/>
              <a:gd name="connsiteY56" fmla="*/ 71484 h 819088"/>
              <a:gd name="connsiteX57" fmla="*/ 500388 w 1516057"/>
              <a:gd name="connsiteY57" fmla="*/ 77441 h 819088"/>
              <a:gd name="connsiteX58" fmla="*/ 515281 w 1516057"/>
              <a:gd name="connsiteY58" fmla="*/ 80420 h 819088"/>
              <a:gd name="connsiteX59" fmla="*/ 533152 w 1516057"/>
              <a:gd name="connsiteY59" fmla="*/ 86377 h 819088"/>
              <a:gd name="connsiteX60" fmla="*/ 542087 w 1516057"/>
              <a:gd name="connsiteY60" fmla="*/ 89355 h 819088"/>
              <a:gd name="connsiteX61" fmla="*/ 559958 w 1516057"/>
              <a:gd name="connsiteY61" fmla="*/ 98291 h 819088"/>
              <a:gd name="connsiteX62" fmla="*/ 580808 w 1516057"/>
              <a:gd name="connsiteY62" fmla="*/ 107226 h 819088"/>
              <a:gd name="connsiteX63" fmla="*/ 589743 w 1516057"/>
              <a:gd name="connsiteY63" fmla="*/ 116162 h 819088"/>
              <a:gd name="connsiteX64" fmla="*/ 598679 w 1516057"/>
              <a:gd name="connsiteY64" fmla="*/ 119140 h 819088"/>
              <a:gd name="connsiteX65" fmla="*/ 619528 w 1516057"/>
              <a:gd name="connsiteY65" fmla="*/ 139990 h 819088"/>
              <a:gd name="connsiteX66" fmla="*/ 634421 w 1516057"/>
              <a:gd name="connsiteY66" fmla="*/ 157861 h 819088"/>
              <a:gd name="connsiteX67" fmla="*/ 643356 w 1516057"/>
              <a:gd name="connsiteY67" fmla="*/ 163818 h 819088"/>
              <a:gd name="connsiteX68" fmla="*/ 661227 w 1516057"/>
              <a:gd name="connsiteY68" fmla="*/ 181689 h 819088"/>
              <a:gd name="connsiteX69" fmla="*/ 670163 w 1516057"/>
              <a:gd name="connsiteY69" fmla="*/ 190624 h 819088"/>
              <a:gd name="connsiteX70" fmla="*/ 679098 w 1516057"/>
              <a:gd name="connsiteY70" fmla="*/ 196581 h 819088"/>
              <a:gd name="connsiteX71" fmla="*/ 693991 w 1516057"/>
              <a:gd name="connsiteY71" fmla="*/ 217431 h 819088"/>
              <a:gd name="connsiteX72" fmla="*/ 702926 w 1516057"/>
              <a:gd name="connsiteY72" fmla="*/ 226366 h 819088"/>
              <a:gd name="connsiteX73" fmla="*/ 705905 w 1516057"/>
              <a:gd name="connsiteY73" fmla="*/ 235302 h 819088"/>
              <a:gd name="connsiteX74" fmla="*/ 714840 w 1516057"/>
              <a:gd name="connsiteY74" fmla="*/ 241259 h 819088"/>
              <a:gd name="connsiteX75" fmla="*/ 735690 w 1516057"/>
              <a:gd name="connsiteY75" fmla="*/ 262108 h 819088"/>
              <a:gd name="connsiteX76" fmla="*/ 750582 w 1516057"/>
              <a:gd name="connsiteY76" fmla="*/ 279979 h 819088"/>
              <a:gd name="connsiteX77" fmla="*/ 762496 w 1516057"/>
              <a:gd name="connsiteY77" fmla="*/ 297850 h 819088"/>
              <a:gd name="connsiteX78" fmla="*/ 765475 w 1516057"/>
              <a:gd name="connsiteY78" fmla="*/ 306786 h 819088"/>
              <a:gd name="connsiteX79" fmla="*/ 774410 w 1516057"/>
              <a:gd name="connsiteY79" fmla="*/ 312743 h 819088"/>
              <a:gd name="connsiteX80" fmla="*/ 795260 w 1516057"/>
              <a:gd name="connsiteY80" fmla="*/ 333592 h 819088"/>
              <a:gd name="connsiteX81" fmla="*/ 810152 w 1516057"/>
              <a:gd name="connsiteY81" fmla="*/ 348485 h 819088"/>
              <a:gd name="connsiteX82" fmla="*/ 828023 w 1516057"/>
              <a:gd name="connsiteY82" fmla="*/ 366356 h 819088"/>
              <a:gd name="connsiteX83" fmla="*/ 836959 w 1516057"/>
              <a:gd name="connsiteY83" fmla="*/ 375291 h 819088"/>
              <a:gd name="connsiteX84" fmla="*/ 851851 w 1516057"/>
              <a:gd name="connsiteY84" fmla="*/ 393162 h 819088"/>
              <a:gd name="connsiteX85" fmla="*/ 866744 w 1516057"/>
              <a:gd name="connsiteY85" fmla="*/ 408055 h 819088"/>
              <a:gd name="connsiteX86" fmla="*/ 881636 w 1516057"/>
              <a:gd name="connsiteY86" fmla="*/ 422947 h 819088"/>
              <a:gd name="connsiteX87" fmla="*/ 896529 w 1516057"/>
              <a:gd name="connsiteY87" fmla="*/ 437840 h 819088"/>
              <a:gd name="connsiteX88" fmla="*/ 902486 w 1516057"/>
              <a:gd name="connsiteY88" fmla="*/ 446775 h 819088"/>
              <a:gd name="connsiteX89" fmla="*/ 911421 w 1516057"/>
              <a:gd name="connsiteY89" fmla="*/ 452732 h 819088"/>
              <a:gd name="connsiteX90" fmla="*/ 923335 w 1516057"/>
              <a:gd name="connsiteY90" fmla="*/ 470603 h 819088"/>
              <a:gd name="connsiteX91" fmla="*/ 941206 w 1516057"/>
              <a:gd name="connsiteY91" fmla="*/ 485496 h 819088"/>
              <a:gd name="connsiteX92" fmla="*/ 956099 w 1516057"/>
              <a:gd name="connsiteY92" fmla="*/ 500388 h 819088"/>
              <a:gd name="connsiteX93" fmla="*/ 970991 w 1516057"/>
              <a:gd name="connsiteY93" fmla="*/ 512302 h 819088"/>
              <a:gd name="connsiteX94" fmla="*/ 976948 w 1516057"/>
              <a:gd name="connsiteY94" fmla="*/ 521238 h 819088"/>
              <a:gd name="connsiteX95" fmla="*/ 994819 w 1516057"/>
              <a:gd name="connsiteY95" fmla="*/ 533152 h 819088"/>
              <a:gd name="connsiteX96" fmla="*/ 1003755 w 1516057"/>
              <a:gd name="connsiteY96" fmla="*/ 542087 h 819088"/>
              <a:gd name="connsiteX97" fmla="*/ 1021626 w 1516057"/>
              <a:gd name="connsiteY97" fmla="*/ 554001 h 819088"/>
              <a:gd name="connsiteX98" fmla="*/ 1030561 w 1516057"/>
              <a:gd name="connsiteY98" fmla="*/ 559958 h 819088"/>
              <a:gd name="connsiteX99" fmla="*/ 1036518 w 1516057"/>
              <a:gd name="connsiteY99" fmla="*/ 568894 h 819088"/>
              <a:gd name="connsiteX100" fmla="*/ 1045454 w 1516057"/>
              <a:gd name="connsiteY100" fmla="*/ 574851 h 819088"/>
              <a:gd name="connsiteX101" fmla="*/ 1057368 w 1516057"/>
              <a:gd name="connsiteY101" fmla="*/ 589743 h 819088"/>
              <a:gd name="connsiteX102" fmla="*/ 1078217 w 1516057"/>
              <a:gd name="connsiteY102" fmla="*/ 610593 h 819088"/>
              <a:gd name="connsiteX103" fmla="*/ 1087153 w 1516057"/>
              <a:gd name="connsiteY103" fmla="*/ 628464 h 819088"/>
              <a:gd name="connsiteX104" fmla="*/ 1096089 w 1516057"/>
              <a:gd name="connsiteY104" fmla="*/ 634421 h 819088"/>
              <a:gd name="connsiteX105" fmla="*/ 1102046 w 1516057"/>
              <a:gd name="connsiteY105" fmla="*/ 643356 h 819088"/>
              <a:gd name="connsiteX106" fmla="*/ 1108003 w 1516057"/>
              <a:gd name="connsiteY106" fmla="*/ 649314 h 819088"/>
              <a:gd name="connsiteX107" fmla="*/ 1128852 w 1516057"/>
              <a:gd name="connsiteY107" fmla="*/ 673142 h 819088"/>
              <a:gd name="connsiteX108" fmla="*/ 1149702 w 1516057"/>
              <a:gd name="connsiteY108" fmla="*/ 699948 h 819088"/>
              <a:gd name="connsiteX109" fmla="*/ 1170551 w 1516057"/>
              <a:gd name="connsiteY109" fmla="*/ 720798 h 819088"/>
              <a:gd name="connsiteX110" fmla="*/ 1185444 w 1516057"/>
              <a:gd name="connsiteY110" fmla="*/ 735690 h 819088"/>
              <a:gd name="connsiteX111" fmla="*/ 1212250 w 1516057"/>
              <a:gd name="connsiteY111" fmla="*/ 759518 h 819088"/>
              <a:gd name="connsiteX112" fmla="*/ 1221186 w 1516057"/>
              <a:gd name="connsiteY112" fmla="*/ 762497 h 819088"/>
              <a:gd name="connsiteX113" fmla="*/ 1233100 w 1516057"/>
              <a:gd name="connsiteY113" fmla="*/ 750583 h 819088"/>
              <a:gd name="connsiteX114" fmla="*/ 1245014 w 1516057"/>
              <a:gd name="connsiteY114" fmla="*/ 729733 h 819088"/>
              <a:gd name="connsiteX115" fmla="*/ 1262885 w 1516057"/>
              <a:gd name="connsiteY115" fmla="*/ 717819 h 819088"/>
              <a:gd name="connsiteX116" fmla="*/ 1280756 w 1516057"/>
              <a:gd name="connsiteY116" fmla="*/ 708884 h 819088"/>
              <a:gd name="connsiteX117" fmla="*/ 1286713 w 1516057"/>
              <a:gd name="connsiteY117" fmla="*/ 699948 h 819088"/>
              <a:gd name="connsiteX118" fmla="*/ 1316498 w 1516057"/>
              <a:gd name="connsiteY118" fmla="*/ 688034 h 819088"/>
              <a:gd name="connsiteX119" fmla="*/ 1334369 w 1516057"/>
              <a:gd name="connsiteY119" fmla="*/ 682077 h 819088"/>
              <a:gd name="connsiteX120" fmla="*/ 1343304 w 1516057"/>
              <a:gd name="connsiteY120" fmla="*/ 679099 h 819088"/>
              <a:gd name="connsiteX121" fmla="*/ 1361175 w 1516057"/>
              <a:gd name="connsiteY121" fmla="*/ 661228 h 819088"/>
              <a:gd name="connsiteX122" fmla="*/ 1370111 w 1516057"/>
              <a:gd name="connsiteY122" fmla="*/ 658249 h 819088"/>
              <a:gd name="connsiteX123" fmla="*/ 1417767 w 1516057"/>
              <a:gd name="connsiteY123" fmla="*/ 649314 h 819088"/>
              <a:gd name="connsiteX124" fmla="*/ 1435638 w 1516057"/>
              <a:gd name="connsiteY124" fmla="*/ 643356 h 819088"/>
              <a:gd name="connsiteX125" fmla="*/ 1447552 w 1516057"/>
              <a:gd name="connsiteY125" fmla="*/ 634421 h 819088"/>
              <a:gd name="connsiteX126" fmla="*/ 1456487 w 1516057"/>
              <a:gd name="connsiteY126" fmla="*/ 631442 h 819088"/>
              <a:gd name="connsiteX127" fmla="*/ 1468401 w 1516057"/>
              <a:gd name="connsiteY127" fmla="*/ 625485 h 819088"/>
              <a:gd name="connsiteX128" fmla="*/ 1477337 w 1516057"/>
              <a:gd name="connsiteY128" fmla="*/ 619528 h 819088"/>
              <a:gd name="connsiteX129" fmla="*/ 1486272 w 1516057"/>
              <a:gd name="connsiteY129" fmla="*/ 616550 h 819088"/>
              <a:gd name="connsiteX130" fmla="*/ 1516057 w 1516057"/>
              <a:gd name="connsiteY130" fmla="*/ 613571 h 8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516057" h="819088">
                <a:moveTo>
                  <a:pt x="0" y="819088"/>
                </a:moveTo>
                <a:cubicBezTo>
                  <a:pt x="2622" y="811220"/>
                  <a:pt x="7210" y="794843"/>
                  <a:pt x="14892" y="792282"/>
                </a:cubicBezTo>
                <a:lnTo>
                  <a:pt x="23828" y="789303"/>
                </a:lnTo>
                <a:cubicBezTo>
                  <a:pt x="34834" y="772794"/>
                  <a:pt x="23488" y="785852"/>
                  <a:pt x="38720" y="777389"/>
                </a:cubicBezTo>
                <a:cubicBezTo>
                  <a:pt x="69438" y="760323"/>
                  <a:pt x="45311" y="769234"/>
                  <a:pt x="65527" y="762497"/>
                </a:cubicBezTo>
                <a:cubicBezTo>
                  <a:pt x="86377" y="748597"/>
                  <a:pt x="79427" y="756540"/>
                  <a:pt x="89355" y="741647"/>
                </a:cubicBezTo>
                <a:cubicBezTo>
                  <a:pt x="90348" y="738669"/>
                  <a:pt x="91471" y="735731"/>
                  <a:pt x="92333" y="732712"/>
                </a:cubicBezTo>
                <a:cubicBezTo>
                  <a:pt x="99815" y="706524"/>
                  <a:pt x="91148" y="733293"/>
                  <a:pt x="98290" y="711862"/>
                </a:cubicBezTo>
                <a:cubicBezTo>
                  <a:pt x="97297" y="699948"/>
                  <a:pt x="97085" y="687943"/>
                  <a:pt x="95312" y="676120"/>
                </a:cubicBezTo>
                <a:cubicBezTo>
                  <a:pt x="94098" y="668023"/>
                  <a:pt x="89355" y="652292"/>
                  <a:pt x="89355" y="652292"/>
                </a:cubicBezTo>
                <a:cubicBezTo>
                  <a:pt x="88362" y="643356"/>
                  <a:pt x="87426" y="634414"/>
                  <a:pt x="86376" y="625485"/>
                </a:cubicBezTo>
                <a:cubicBezTo>
                  <a:pt x="85441" y="617535"/>
                  <a:pt x="83398" y="609661"/>
                  <a:pt x="83398" y="601657"/>
                </a:cubicBezTo>
                <a:cubicBezTo>
                  <a:pt x="83398" y="587357"/>
                  <a:pt x="86185" y="571244"/>
                  <a:pt x="89355" y="556980"/>
                </a:cubicBezTo>
                <a:cubicBezTo>
                  <a:pt x="90243" y="552984"/>
                  <a:pt x="90721" y="548829"/>
                  <a:pt x="92333" y="545066"/>
                </a:cubicBezTo>
                <a:cubicBezTo>
                  <a:pt x="93743" y="541776"/>
                  <a:pt x="96689" y="539332"/>
                  <a:pt x="98290" y="536130"/>
                </a:cubicBezTo>
                <a:cubicBezTo>
                  <a:pt x="99694" y="533322"/>
                  <a:pt x="100032" y="530081"/>
                  <a:pt x="101269" y="527195"/>
                </a:cubicBezTo>
                <a:cubicBezTo>
                  <a:pt x="103018" y="523114"/>
                  <a:pt x="105477" y="519362"/>
                  <a:pt x="107226" y="515281"/>
                </a:cubicBezTo>
                <a:cubicBezTo>
                  <a:pt x="108463" y="512395"/>
                  <a:pt x="108679" y="509090"/>
                  <a:pt x="110204" y="506345"/>
                </a:cubicBezTo>
                <a:cubicBezTo>
                  <a:pt x="113681" y="500086"/>
                  <a:pt x="119854" y="495266"/>
                  <a:pt x="122118" y="488474"/>
                </a:cubicBezTo>
                <a:cubicBezTo>
                  <a:pt x="126229" y="476143"/>
                  <a:pt x="123356" y="482151"/>
                  <a:pt x="131054" y="470603"/>
                </a:cubicBezTo>
                <a:cubicBezTo>
                  <a:pt x="132047" y="467625"/>
                  <a:pt x="132628" y="464476"/>
                  <a:pt x="134032" y="461668"/>
                </a:cubicBezTo>
                <a:cubicBezTo>
                  <a:pt x="138179" y="453373"/>
                  <a:pt x="142336" y="450385"/>
                  <a:pt x="148925" y="443797"/>
                </a:cubicBezTo>
                <a:cubicBezTo>
                  <a:pt x="154722" y="426401"/>
                  <a:pt x="147367" y="442376"/>
                  <a:pt x="160839" y="428904"/>
                </a:cubicBezTo>
                <a:cubicBezTo>
                  <a:pt x="164349" y="425394"/>
                  <a:pt x="166796" y="420961"/>
                  <a:pt x="169775" y="416990"/>
                </a:cubicBezTo>
                <a:cubicBezTo>
                  <a:pt x="170768" y="414012"/>
                  <a:pt x="171349" y="410863"/>
                  <a:pt x="172753" y="408055"/>
                </a:cubicBezTo>
                <a:cubicBezTo>
                  <a:pt x="184304" y="384952"/>
                  <a:pt x="174199" y="412649"/>
                  <a:pt x="181689" y="390184"/>
                </a:cubicBezTo>
                <a:cubicBezTo>
                  <a:pt x="180696" y="374299"/>
                  <a:pt x="180861" y="358298"/>
                  <a:pt x="178710" y="342528"/>
                </a:cubicBezTo>
                <a:cubicBezTo>
                  <a:pt x="176164" y="323856"/>
                  <a:pt x="172536" y="329525"/>
                  <a:pt x="169775" y="315721"/>
                </a:cubicBezTo>
                <a:cubicBezTo>
                  <a:pt x="168782" y="310757"/>
                  <a:pt x="167702" y="305810"/>
                  <a:pt x="166796" y="300829"/>
                </a:cubicBezTo>
                <a:cubicBezTo>
                  <a:pt x="165715" y="294887"/>
                  <a:pt x="165127" y="288853"/>
                  <a:pt x="163817" y="282958"/>
                </a:cubicBezTo>
                <a:cubicBezTo>
                  <a:pt x="163136" y="279893"/>
                  <a:pt x="161832" y="277001"/>
                  <a:pt x="160839" y="274022"/>
                </a:cubicBezTo>
                <a:cubicBezTo>
                  <a:pt x="158749" y="259392"/>
                  <a:pt x="153892" y="237281"/>
                  <a:pt x="160839" y="223388"/>
                </a:cubicBezTo>
                <a:cubicBezTo>
                  <a:pt x="164041" y="216984"/>
                  <a:pt x="178710" y="211474"/>
                  <a:pt x="178710" y="211474"/>
                </a:cubicBezTo>
                <a:lnTo>
                  <a:pt x="190624" y="193603"/>
                </a:lnTo>
                <a:lnTo>
                  <a:pt x="196581" y="184667"/>
                </a:lnTo>
                <a:cubicBezTo>
                  <a:pt x="197534" y="180854"/>
                  <a:pt x="200403" y="168088"/>
                  <a:pt x="202538" y="163818"/>
                </a:cubicBezTo>
                <a:cubicBezTo>
                  <a:pt x="206685" y="155523"/>
                  <a:pt x="210842" y="152535"/>
                  <a:pt x="217431" y="145947"/>
                </a:cubicBezTo>
                <a:cubicBezTo>
                  <a:pt x="224916" y="123488"/>
                  <a:pt x="213949" y="150299"/>
                  <a:pt x="229345" y="131054"/>
                </a:cubicBezTo>
                <a:cubicBezTo>
                  <a:pt x="231306" y="128603"/>
                  <a:pt x="230798" y="124863"/>
                  <a:pt x="232323" y="122119"/>
                </a:cubicBezTo>
                <a:cubicBezTo>
                  <a:pt x="235800" y="115861"/>
                  <a:pt x="241973" y="111040"/>
                  <a:pt x="244237" y="104248"/>
                </a:cubicBezTo>
                <a:lnTo>
                  <a:pt x="256151" y="68506"/>
                </a:lnTo>
                <a:lnTo>
                  <a:pt x="262108" y="50635"/>
                </a:lnTo>
                <a:cubicBezTo>
                  <a:pt x="263101" y="45671"/>
                  <a:pt x="263859" y="40654"/>
                  <a:pt x="265087" y="35742"/>
                </a:cubicBezTo>
                <a:cubicBezTo>
                  <a:pt x="265848" y="32696"/>
                  <a:pt x="265845" y="29027"/>
                  <a:pt x="268065" y="26807"/>
                </a:cubicBezTo>
                <a:cubicBezTo>
                  <a:pt x="270285" y="24587"/>
                  <a:pt x="274022" y="24821"/>
                  <a:pt x="277001" y="23828"/>
                </a:cubicBezTo>
                <a:cubicBezTo>
                  <a:pt x="279979" y="20850"/>
                  <a:pt x="282254" y="16939"/>
                  <a:pt x="285936" y="14893"/>
                </a:cubicBezTo>
                <a:cubicBezTo>
                  <a:pt x="291425" y="11844"/>
                  <a:pt x="303807" y="8936"/>
                  <a:pt x="303807" y="8936"/>
                </a:cubicBezTo>
                <a:cubicBezTo>
                  <a:pt x="308323" y="5925"/>
                  <a:pt x="315514" y="0"/>
                  <a:pt x="321678" y="0"/>
                </a:cubicBezTo>
                <a:cubicBezTo>
                  <a:pt x="326741" y="0"/>
                  <a:pt x="331607" y="1986"/>
                  <a:pt x="336571" y="2979"/>
                </a:cubicBezTo>
                <a:cubicBezTo>
                  <a:pt x="338557" y="5957"/>
                  <a:pt x="340927" y="8712"/>
                  <a:pt x="342528" y="11914"/>
                </a:cubicBezTo>
                <a:cubicBezTo>
                  <a:pt x="343932" y="14722"/>
                  <a:pt x="343578" y="18372"/>
                  <a:pt x="345506" y="20850"/>
                </a:cubicBezTo>
                <a:cubicBezTo>
                  <a:pt x="350678" y="27500"/>
                  <a:pt x="356367" y="34048"/>
                  <a:pt x="363377" y="38721"/>
                </a:cubicBezTo>
                <a:cubicBezTo>
                  <a:pt x="366356" y="40707"/>
                  <a:pt x="369023" y="43268"/>
                  <a:pt x="372313" y="44678"/>
                </a:cubicBezTo>
                <a:cubicBezTo>
                  <a:pt x="385688" y="50410"/>
                  <a:pt x="381559" y="44833"/>
                  <a:pt x="393162" y="50635"/>
                </a:cubicBezTo>
                <a:cubicBezTo>
                  <a:pt x="396364" y="52236"/>
                  <a:pt x="398827" y="55138"/>
                  <a:pt x="402098" y="56592"/>
                </a:cubicBezTo>
                <a:cubicBezTo>
                  <a:pt x="409256" y="59773"/>
                  <a:pt x="437972" y="68021"/>
                  <a:pt x="443797" y="68506"/>
                </a:cubicBezTo>
                <a:lnTo>
                  <a:pt x="479539" y="71484"/>
                </a:lnTo>
                <a:cubicBezTo>
                  <a:pt x="489495" y="74803"/>
                  <a:pt x="489160" y="74946"/>
                  <a:pt x="500388" y="77441"/>
                </a:cubicBezTo>
                <a:cubicBezTo>
                  <a:pt x="505330" y="78539"/>
                  <a:pt x="510397" y="79088"/>
                  <a:pt x="515281" y="80420"/>
                </a:cubicBezTo>
                <a:cubicBezTo>
                  <a:pt x="521339" y="82072"/>
                  <a:pt x="527195" y="84391"/>
                  <a:pt x="533152" y="86377"/>
                </a:cubicBezTo>
                <a:lnTo>
                  <a:pt x="542087" y="89355"/>
                </a:lnTo>
                <a:cubicBezTo>
                  <a:pt x="567697" y="106428"/>
                  <a:pt x="535294" y="85959"/>
                  <a:pt x="559958" y="98291"/>
                </a:cubicBezTo>
                <a:cubicBezTo>
                  <a:pt x="580523" y="108574"/>
                  <a:pt x="556019" y="101030"/>
                  <a:pt x="580808" y="107226"/>
                </a:cubicBezTo>
                <a:cubicBezTo>
                  <a:pt x="583786" y="110205"/>
                  <a:pt x="586238" y="113825"/>
                  <a:pt x="589743" y="116162"/>
                </a:cubicBezTo>
                <a:cubicBezTo>
                  <a:pt x="592355" y="117904"/>
                  <a:pt x="596459" y="116920"/>
                  <a:pt x="598679" y="119140"/>
                </a:cubicBezTo>
                <a:cubicBezTo>
                  <a:pt x="622579" y="143039"/>
                  <a:pt x="599309" y="133249"/>
                  <a:pt x="619528" y="139990"/>
                </a:cubicBezTo>
                <a:cubicBezTo>
                  <a:pt x="625386" y="148776"/>
                  <a:pt x="625821" y="150694"/>
                  <a:pt x="634421" y="157861"/>
                </a:cubicBezTo>
                <a:cubicBezTo>
                  <a:pt x="637171" y="160153"/>
                  <a:pt x="640681" y="161440"/>
                  <a:pt x="643356" y="163818"/>
                </a:cubicBezTo>
                <a:cubicBezTo>
                  <a:pt x="649652" y="169415"/>
                  <a:pt x="655270" y="175732"/>
                  <a:pt x="661227" y="181689"/>
                </a:cubicBezTo>
                <a:cubicBezTo>
                  <a:pt x="664206" y="184667"/>
                  <a:pt x="666658" y="188287"/>
                  <a:pt x="670163" y="190624"/>
                </a:cubicBezTo>
                <a:cubicBezTo>
                  <a:pt x="673141" y="192610"/>
                  <a:pt x="676567" y="194050"/>
                  <a:pt x="679098" y="196581"/>
                </a:cubicBezTo>
                <a:cubicBezTo>
                  <a:pt x="689834" y="207317"/>
                  <a:pt x="685531" y="207279"/>
                  <a:pt x="693991" y="217431"/>
                </a:cubicBezTo>
                <a:cubicBezTo>
                  <a:pt x="696687" y="220667"/>
                  <a:pt x="699948" y="223388"/>
                  <a:pt x="702926" y="226366"/>
                </a:cubicBezTo>
                <a:cubicBezTo>
                  <a:pt x="703919" y="229345"/>
                  <a:pt x="703944" y="232850"/>
                  <a:pt x="705905" y="235302"/>
                </a:cubicBezTo>
                <a:cubicBezTo>
                  <a:pt x="708141" y="238097"/>
                  <a:pt x="712179" y="238864"/>
                  <a:pt x="714840" y="241259"/>
                </a:cubicBezTo>
                <a:cubicBezTo>
                  <a:pt x="722146" y="247834"/>
                  <a:pt x="730238" y="253930"/>
                  <a:pt x="735690" y="262108"/>
                </a:cubicBezTo>
                <a:cubicBezTo>
                  <a:pt x="756973" y="294034"/>
                  <a:pt x="723832" y="245586"/>
                  <a:pt x="750582" y="279979"/>
                </a:cubicBezTo>
                <a:cubicBezTo>
                  <a:pt x="754977" y="285630"/>
                  <a:pt x="760232" y="291058"/>
                  <a:pt x="762496" y="297850"/>
                </a:cubicBezTo>
                <a:cubicBezTo>
                  <a:pt x="763489" y="300829"/>
                  <a:pt x="763514" y="304334"/>
                  <a:pt x="765475" y="306786"/>
                </a:cubicBezTo>
                <a:cubicBezTo>
                  <a:pt x="767711" y="309581"/>
                  <a:pt x="771432" y="310757"/>
                  <a:pt x="774410" y="312743"/>
                </a:cubicBezTo>
                <a:cubicBezTo>
                  <a:pt x="788066" y="333226"/>
                  <a:pt x="779532" y="328350"/>
                  <a:pt x="795260" y="333592"/>
                </a:cubicBezTo>
                <a:cubicBezTo>
                  <a:pt x="807534" y="352004"/>
                  <a:pt x="793907" y="334045"/>
                  <a:pt x="810152" y="348485"/>
                </a:cubicBezTo>
                <a:cubicBezTo>
                  <a:pt x="816448" y="354082"/>
                  <a:pt x="822066" y="360399"/>
                  <a:pt x="828023" y="366356"/>
                </a:cubicBezTo>
                <a:cubicBezTo>
                  <a:pt x="831002" y="369334"/>
                  <a:pt x="834623" y="371786"/>
                  <a:pt x="836959" y="375291"/>
                </a:cubicBezTo>
                <a:cubicBezTo>
                  <a:pt x="851750" y="397478"/>
                  <a:pt x="832740" y="370228"/>
                  <a:pt x="851851" y="393162"/>
                </a:cubicBezTo>
                <a:cubicBezTo>
                  <a:pt x="864261" y="408055"/>
                  <a:pt x="850362" y="397134"/>
                  <a:pt x="866744" y="408055"/>
                </a:cubicBezTo>
                <a:cubicBezTo>
                  <a:pt x="882632" y="431886"/>
                  <a:pt x="861777" y="403087"/>
                  <a:pt x="881636" y="422947"/>
                </a:cubicBezTo>
                <a:cubicBezTo>
                  <a:pt x="901489" y="442802"/>
                  <a:pt x="872704" y="421957"/>
                  <a:pt x="896529" y="437840"/>
                </a:cubicBezTo>
                <a:cubicBezTo>
                  <a:pt x="898515" y="440818"/>
                  <a:pt x="899955" y="444244"/>
                  <a:pt x="902486" y="446775"/>
                </a:cubicBezTo>
                <a:cubicBezTo>
                  <a:pt x="905017" y="449306"/>
                  <a:pt x="909064" y="450038"/>
                  <a:pt x="911421" y="452732"/>
                </a:cubicBezTo>
                <a:cubicBezTo>
                  <a:pt x="916135" y="458120"/>
                  <a:pt x="917378" y="466632"/>
                  <a:pt x="923335" y="470603"/>
                </a:cubicBezTo>
                <a:cubicBezTo>
                  <a:pt x="932123" y="476462"/>
                  <a:pt x="934037" y="476893"/>
                  <a:pt x="941206" y="485496"/>
                </a:cubicBezTo>
                <a:cubicBezTo>
                  <a:pt x="953614" y="500386"/>
                  <a:pt x="939719" y="489469"/>
                  <a:pt x="956099" y="500388"/>
                </a:cubicBezTo>
                <a:cubicBezTo>
                  <a:pt x="973172" y="525999"/>
                  <a:pt x="950439" y="495860"/>
                  <a:pt x="970991" y="512302"/>
                </a:cubicBezTo>
                <a:cubicBezTo>
                  <a:pt x="973786" y="514538"/>
                  <a:pt x="974254" y="518881"/>
                  <a:pt x="976948" y="521238"/>
                </a:cubicBezTo>
                <a:cubicBezTo>
                  <a:pt x="982336" y="525953"/>
                  <a:pt x="989756" y="528090"/>
                  <a:pt x="994819" y="533152"/>
                </a:cubicBezTo>
                <a:cubicBezTo>
                  <a:pt x="997798" y="536130"/>
                  <a:pt x="1000430" y="539501"/>
                  <a:pt x="1003755" y="542087"/>
                </a:cubicBezTo>
                <a:cubicBezTo>
                  <a:pt x="1009406" y="546482"/>
                  <a:pt x="1015669" y="550030"/>
                  <a:pt x="1021626" y="554001"/>
                </a:cubicBezTo>
                <a:lnTo>
                  <a:pt x="1030561" y="559958"/>
                </a:lnTo>
                <a:cubicBezTo>
                  <a:pt x="1032547" y="562937"/>
                  <a:pt x="1033987" y="566363"/>
                  <a:pt x="1036518" y="568894"/>
                </a:cubicBezTo>
                <a:cubicBezTo>
                  <a:pt x="1039049" y="571425"/>
                  <a:pt x="1043218" y="572056"/>
                  <a:pt x="1045454" y="574851"/>
                </a:cubicBezTo>
                <a:cubicBezTo>
                  <a:pt x="1061896" y="595403"/>
                  <a:pt x="1031757" y="572670"/>
                  <a:pt x="1057368" y="589743"/>
                </a:cubicBezTo>
                <a:cubicBezTo>
                  <a:pt x="1071023" y="610226"/>
                  <a:pt x="1062490" y="605350"/>
                  <a:pt x="1078217" y="610593"/>
                </a:cubicBezTo>
                <a:cubicBezTo>
                  <a:pt x="1080640" y="617859"/>
                  <a:pt x="1081380" y="622691"/>
                  <a:pt x="1087153" y="628464"/>
                </a:cubicBezTo>
                <a:cubicBezTo>
                  <a:pt x="1089684" y="630995"/>
                  <a:pt x="1093110" y="632435"/>
                  <a:pt x="1096089" y="634421"/>
                </a:cubicBezTo>
                <a:cubicBezTo>
                  <a:pt x="1098075" y="637399"/>
                  <a:pt x="1099810" y="640561"/>
                  <a:pt x="1102046" y="643356"/>
                </a:cubicBezTo>
                <a:cubicBezTo>
                  <a:pt x="1103800" y="645549"/>
                  <a:pt x="1106318" y="647067"/>
                  <a:pt x="1108003" y="649314"/>
                </a:cubicBezTo>
                <a:cubicBezTo>
                  <a:pt x="1125376" y="672479"/>
                  <a:pt x="1112223" y="662056"/>
                  <a:pt x="1128852" y="673142"/>
                </a:cubicBezTo>
                <a:cubicBezTo>
                  <a:pt x="1136992" y="697558"/>
                  <a:pt x="1122911" y="659762"/>
                  <a:pt x="1149702" y="699948"/>
                </a:cubicBezTo>
                <a:cubicBezTo>
                  <a:pt x="1163357" y="720431"/>
                  <a:pt x="1154824" y="715555"/>
                  <a:pt x="1170551" y="720798"/>
                </a:cubicBezTo>
                <a:cubicBezTo>
                  <a:pt x="1182827" y="739211"/>
                  <a:pt x="1169196" y="721248"/>
                  <a:pt x="1185444" y="735690"/>
                </a:cubicBezTo>
                <a:cubicBezTo>
                  <a:pt x="1195592" y="744710"/>
                  <a:pt x="1200663" y="753724"/>
                  <a:pt x="1212250" y="759518"/>
                </a:cubicBezTo>
                <a:cubicBezTo>
                  <a:pt x="1215058" y="760922"/>
                  <a:pt x="1218207" y="761504"/>
                  <a:pt x="1221186" y="762497"/>
                </a:cubicBezTo>
                <a:cubicBezTo>
                  <a:pt x="1227683" y="743000"/>
                  <a:pt x="1218659" y="762136"/>
                  <a:pt x="1233100" y="750583"/>
                </a:cubicBezTo>
                <a:cubicBezTo>
                  <a:pt x="1237789" y="746832"/>
                  <a:pt x="1242083" y="733836"/>
                  <a:pt x="1245014" y="729733"/>
                </a:cubicBezTo>
                <a:cubicBezTo>
                  <a:pt x="1254423" y="716560"/>
                  <a:pt x="1251255" y="723635"/>
                  <a:pt x="1262885" y="717819"/>
                </a:cubicBezTo>
                <a:cubicBezTo>
                  <a:pt x="1285973" y="706274"/>
                  <a:pt x="1258301" y="716367"/>
                  <a:pt x="1280756" y="708884"/>
                </a:cubicBezTo>
                <a:cubicBezTo>
                  <a:pt x="1282742" y="705905"/>
                  <a:pt x="1284182" y="702479"/>
                  <a:pt x="1286713" y="699948"/>
                </a:cubicBezTo>
                <a:cubicBezTo>
                  <a:pt x="1294772" y="691889"/>
                  <a:pt x="1306256" y="691107"/>
                  <a:pt x="1316498" y="688034"/>
                </a:cubicBezTo>
                <a:cubicBezTo>
                  <a:pt x="1322512" y="686230"/>
                  <a:pt x="1328412" y="684063"/>
                  <a:pt x="1334369" y="682077"/>
                </a:cubicBezTo>
                <a:lnTo>
                  <a:pt x="1343304" y="679099"/>
                </a:lnTo>
                <a:cubicBezTo>
                  <a:pt x="1380341" y="654409"/>
                  <a:pt x="1316854" y="698164"/>
                  <a:pt x="1361175" y="661228"/>
                </a:cubicBezTo>
                <a:cubicBezTo>
                  <a:pt x="1363587" y="659218"/>
                  <a:pt x="1367225" y="659486"/>
                  <a:pt x="1370111" y="658249"/>
                </a:cubicBezTo>
                <a:cubicBezTo>
                  <a:pt x="1397394" y="646556"/>
                  <a:pt x="1365010" y="653710"/>
                  <a:pt x="1417767" y="649314"/>
                </a:cubicBezTo>
                <a:cubicBezTo>
                  <a:pt x="1423724" y="647328"/>
                  <a:pt x="1430614" y="647123"/>
                  <a:pt x="1435638" y="643356"/>
                </a:cubicBezTo>
                <a:cubicBezTo>
                  <a:pt x="1439609" y="640378"/>
                  <a:pt x="1443242" y="636884"/>
                  <a:pt x="1447552" y="634421"/>
                </a:cubicBezTo>
                <a:cubicBezTo>
                  <a:pt x="1450278" y="632863"/>
                  <a:pt x="1453601" y="632679"/>
                  <a:pt x="1456487" y="631442"/>
                </a:cubicBezTo>
                <a:cubicBezTo>
                  <a:pt x="1460568" y="629693"/>
                  <a:pt x="1464546" y="627688"/>
                  <a:pt x="1468401" y="625485"/>
                </a:cubicBezTo>
                <a:cubicBezTo>
                  <a:pt x="1471509" y="623709"/>
                  <a:pt x="1474135" y="621129"/>
                  <a:pt x="1477337" y="619528"/>
                </a:cubicBezTo>
                <a:cubicBezTo>
                  <a:pt x="1480145" y="618124"/>
                  <a:pt x="1483226" y="617311"/>
                  <a:pt x="1486272" y="616550"/>
                </a:cubicBezTo>
                <a:cubicBezTo>
                  <a:pt x="1502083" y="612597"/>
                  <a:pt x="1499975" y="613571"/>
                  <a:pt x="1516057" y="613571"/>
                </a:cubicBezTo>
              </a:path>
            </a:pathLst>
          </a:cu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Legende mit Pfeil nach links 20"/>
          <p:cNvSpPr/>
          <p:nvPr/>
        </p:nvSpPr>
        <p:spPr>
          <a:xfrm>
            <a:off x="3563891" y="1563638"/>
            <a:ext cx="936105" cy="288032"/>
          </a:xfrm>
          <a:prstGeom prst="leftArrowCallou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 name="Textfeld 21"/>
          <p:cNvSpPr txBox="1"/>
          <p:nvPr/>
        </p:nvSpPr>
        <p:spPr>
          <a:xfrm>
            <a:off x="3851925" y="1563640"/>
            <a:ext cx="699487" cy="307777"/>
          </a:xfrm>
          <a:prstGeom prst="rect">
            <a:avLst/>
          </a:prstGeom>
          <a:noFill/>
        </p:spPr>
        <p:txBody>
          <a:bodyPr wrap="none" rtlCol="0">
            <a:spAutoFit/>
          </a:bodyPr>
          <a:lstStyle/>
          <a:p>
            <a:r>
              <a:rPr lang="de-DE" sz="1400" dirty="0" smtClean="0"/>
              <a:t>Anfang</a:t>
            </a:r>
            <a:endParaRPr lang="de-DE" sz="1400" dirty="0"/>
          </a:p>
        </p:txBody>
      </p:sp>
      <p:sp>
        <p:nvSpPr>
          <p:cNvPr id="23" name="Legende mit Pfeil nach links 22"/>
          <p:cNvSpPr/>
          <p:nvPr/>
        </p:nvSpPr>
        <p:spPr>
          <a:xfrm rot="19776586">
            <a:off x="6313684" y="2194466"/>
            <a:ext cx="864096" cy="288032"/>
          </a:xfrm>
          <a:prstGeom prst="leftArrowCallou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4" name="Textfeld 23"/>
          <p:cNvSpPr txBox="1"/>
          <p:nvPr/>
        </p:nvSpPr>
        <p:spPr>
          <a:xfrm rot="19804661">
            <a:off x="6564613" y="2062668"/>
            <a:ext cx="655949" cy="369332"/>
          </a:xfrm>
          <a:prstGeom prst="rect">
            <a:avLst/>
          </a:prstGeom>
          <a:noFill/>
        </p:spPr>
        <p:txBody>
          <a:bodyPr wrap="none" rtlCol="0">
            <a:spAutoFit/>
          </a:bodyPr>
          <a:lstStyle/>
          <a:p>
            <a:r>
              <a:rPr lang="de-DE" dirty="0" smtClean="0"/>
              <a:t>Ende</a:t>
            </a:r>
            <a:endParaRPr lang="de-DE" dirty="0"/>
          </a:p>
        </p:txBody>
      </p:sp>
      <p:sp>
        <p:nvSpPr>
          <p:cNvPr id="28" name="Textfeld 27"/>
          <p:cNvSpPr txBox="1"/>
          <p:nvPr/>
        </p:nvSpPr>
        <p:spPr>
          <a:xfrm>
            <a:off x="0" y="771550"/>
            <a:ext cx="3275856" cy="2308324"/>
          </a:xfrm>
          <a:prstGeom prst="rect">
            <a:avLst/>
          </a:prstGeom>
          <a:noFill/>
        </p:spPr>
        <p:txBody>
          <a:bodyPr wrap="square" rtlCol="0">
            <a:spAutoFit/>
          </a:bodyPr>
          <a:lstStyle/>
          <a:p>
            <a:r>
              <a:rPr lang="de-DE" sz="1600" dirty="0" smtClean="0"/>
              <a:t>Die neben der Karte </a:t>
            </a:r>
          </a:p>
          <a:p>
            <a:r>
              <a:rPr lang="de-DE" sz="1600" dirty="0" smtClean="0"/>
              <a:t>abgebildeten Würmchen mit Drehpunkten müssen mittels Pauspapier auf die Karte übertragen werden, an den Punkten muss das Würmchen so gedreht werden dass die Linie auf der Karte die Straße überdeckt, dies ist dann unsere Fahrstrecke. </a:t>
            </a:r>
            <a:endParaRPr lang="de-DE" sz="1600" dirty="0"/>
          </a:p>
        </p:txBody>
      </p:sp>
      <p:cxnSp>
        <p:nvCxnSpPr>
          <p:cNvPr id="34" name="Gerade Verbindung mit Pfeil 33"/>
          <p:cNvCxnSpPr/>
          <p:nvPr/>
        </p:nvCxnSpPr>
        <p:spPr>
          <a:xfrm flipV="1">
            <a:off x="5940154" y="1203598"/>
            <a:ext cx="72009" cy="43204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Flussdiagramm: Verbindungsstelle 16"/>
          <p:cNvSpPr/>
          <p:nvPr/>
        </p:nvSpPr>
        <p:spPr>
          <a:xfrm>
            <a:off x="395539" y="3867894"/>
            <a:ext cx="72009" cy="72008"/>
          </a:xfrm>
          <a:prstGeom prst="flowChartConnector">
            <a:avLst/>
          </a:prstGeom>
          <a:solidFill>
            <a:srgbClr val="FF0000"/>
          </a:solidFill>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Flussdiagramm: Verbindungsstelle 19"/>
          <p:cNvSpPr/>
          <p:nvPr/>
        </p:nvSpPr>
        <p:spPr>
          <a:xfrm>
            <a:off x="1331642" y="3291830"/>
            <a:ext cx="72009" cy="72008"/>
          </a:xfrm>
          <a:prstGeom prst="flowChartConnector">
            <a:avLst/>
          </a:prstGeom>
          <a:solidFill>
            <a:srgbClr val="FF0000"/>
          </a:solidFill>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1" name="Legende mit Pfeil nach links 30"/>
          <p:cNvSpPr/>
          <p:nvPr/>
        </p:nvSpPr>
        <p:spPr>
          <a:xfrm rot="16200000">
            <a:off x="947693" y="2667665"/>
            <a:ext cx="310943" cy="983209"/>
          </a:xfrm>
          <a:prstGeom prst="leftArrowCallou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2" name="Textfeld 31"/>
          <p:cNvSpPr txBox="1"/>
          <p:nvPr/>
        </p:nvSpPr>
        <p:spPr>
          <a:xfrm>
            <a:off x="755576" y="2931790"/>
            <a:ext cx="720080" cy="307777"/>
          </a:xfrm>
          <a:prstGeom prst="rect">
            <a:avLst/>
          </a:prstGeom>
          <a:noFill/>
        </p:spPr>
        <p:txBody>
          <a:bodyPr wrap="square" rtlCol="0">
            <a:spAutoFit/>
          </a:bodyPr>
          <a:lstStyle/>
          <a:p>
            <a:r>
              <a:rPr lang="de-DE" sz="1400" dirty="0" smtClean="0">
                <a:solidFill>
                  <a:srgbClr val="FF0000"/>
                </a:solidFill>
              </a:rPr>
              <a:t>Anfang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1483"/>
            <a:ext cx="8229600" cy="648071"/>
          </a:xfrm>
        </p:spPr>
        <p:txBody>
          <a:bodyPr>
            <a:normAutofit fontScale="90000"/>
          </a:bodyPr>
          <a:lstStyle/>
          <a:p>
            <a:r>
              <a:rPr lang="de-DE" dirty="0" smtClean="0"/>
              <a:t>Pfeile / Striche</a:t>
            </a:r>
            <a:endParaRPr lang="de-DE" dirty="0"/>
          </a:p>
        </p:txBody>
      </p:sp>
      <p:sp>
        <p:nvSpPr>
          <p:cNvPr id="3" name="Inhaltsplatzhalter 2"/>
          <p:cNvSpPr>
            <a:spLocks noGrp="1"/>
          </p:cNvSpPr>
          <p:nvPr>
            <p:ph idx="1"/>
          </p:nvPr>
        </p:nvSpPr>
        <p:spPr>
          <a:xfrm>
            <a:off x="457200" y="789555"/>
            <a:ext cx="8229600" cy="3805071"/>
          </a:xfrm>
        </p:spPr>
        <p:txBody>
          <a:bodyPr>
            <a:normAutofit fontScale="77500" lnSpcReduction="20000"/>
          </a:bodyPr>
          <a:lstStyle/>
          <a:p>
            <a:pPr algn="ctr">
              <a:buNone/>
            </a:pPr>
            <a:r>
              <a:rPr lang="de-DE" dirty="0" smtClean="0"/>
              <a:t>Pfeile können in verschiedenen Ausführungen vorhanden sein. </a:t>
            </a:r>
          </a:p>
          <a:p>
            <a:pPr algn="ctr">
              <a:buNone/>
            </a:pPr>
            <a:r>
              <a:rPr lang="de-DE" b="1" u="sng" dirty="0" smtClean="0">
                <a:solidFill>
                  <a:srgbClr val="FF0000"/>
                </a:solidFill>
              </a:rPr>
              <a:t>Alle</a:t>
            </a:r>
            <a:r>
              <a:rPr lang="de-DE" dirty="0" smtClean="0"/>
              <a:t> Pfeile in der Pfeilskizze müssen vollständig gefahren werden, vom Pfeilanfang bis Pfeilende, von Pfeil zu Pfeil ist der kürzeste weg zu fahren. </a:t>
            </a:r>
          </a:p>
          <a:p>
            <a:pPr algn="ctr">
              <a:buNone/>
            </a:pPr>
            <a:r>
              <a:rPr lang="de-DE" dirty="0" smtClean="0"/>
              <a:t>Ist eine Straße durch eine Markierung des Veranstalters unterbrochen, so muss dieser Abschnitt umfahren werden.</a:t>
            </a:r>
          </a:p>
          <a:p>
            <a:pPr algn="ctr">
              <a:buNone/>
            </a:pPr>
            <a:endParaRPr lang="de-DE" dirty="0" smtClean="0"/>
          </a:p>
          <a:p>
            <a:pPr algn="ctr">
              <a:buNone/>
            </a:pPr>
            <a:r>
              <a:rPr lang="de-DE" dirty="0" smtClean="0"/>
              <a:t>Wenn sich die Pfeile neben der Strecke befinden ist immer die Straße zu befahren die links neben dem Pfeil zu sehen ist.</a:t>
            </a:r>
          </a:p>
        </p:txBody>
      </p:sp>
      <p:sp>
        <p:nvSpPr>
          <p:cNvPr id="4" name="Foliennummernplatzhalter 3"/>
          <p:cNvSpPr>
            <a:spLocks noGrp="1"/>
          </p:cNvSpPr>
          <p:nvPr>
            <p:ph type="sldNum" sz="quarter" idx="12"/>
          </p:nvPr>
        </p:nvSpPr>
        <p:spPr/>
        <p:txBody>
          <a:bodyPr/>
          <a:lstStyle/>
          <a:p>
            <a:fld id="{25DC64AD-9008-4397-ABC2-4480C844BCBB}" type="slidenum">
              <a:rPr lang="de-DE" smtClean="0"/>
              <a:pPr/>
              <a:t>15</a:t>
            </a:fld>
            <a:endParaRPr lang="de-DE"/>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6000" b="1" dirty="0" smtClean="0"/>
              <a:t>Pfeile</a:t>
            </a:r>
            <a:endParaRPr lang="de-DE" sz="6000" b="1" dirty="0"/>
          </a:p>
        </p:txBody>
      </p:sp>
      <p:pic>
        <p:nvPicPr>
          <p:cNvPr id="5" name="Inhaltsplatzhalter 4" descr="Screenshot (59).png"/>
          <p:cNvPicPr>
            <a:picLocks noGrp="1" noChangeAspect="1"/>
          </p:cNvPicPr>
          <p:nvPr>
            <p:ph idx="1"/>
          </p:nvPr>
        </p:nvPicPr>
        <p:blipFill>
          <a:blip r:embed="rId3" cstate="print"/>
          <a:stretch>
            <a:fillRect/>
          </a:stretch>
        </p:blipFill>
        <p:spPr>
          <a:xfrm>
            <a:off x="251523" y="141482"/>
            <a:ext cx="8640962" cy="4875687"/>
          </a:xfrm>
        </p:spPr>
      </p:pic>
      <p:sp>
        <p:nvSpPr>
          <p:cNvPr id="4" name="Foliennummernplatzhalter 3"/>
          <p:cNvSpPr>
            <a:spLocks noGrp="1"/>
          </p:cNvSpPr>
          <p:nvPr>
            <p:ph type="sldNum" sz="quarter" idx="12"/>
          </p:nvPr>
        </p:nvSpPr>
        <p:spPr/>
        <p:txBody>
          <a:bodyPr/>
          <a:lstStyle/>
          <a:p>
            <a:fld id="{25DC64AD-9008-4397-ABC2-4480C844BCBB}" type="slidenum">
              <a:rPr lang="de-DE" smtClean="0"/>
              <a:pPr/>
              <a:t>16</a:t>
            </a:fld>
            <a:endParaRPr lang="de-DE"/>
          </a:p>
        </p:txBody>
      </p:sp>
      <p:cxnSp>
        <p:nvCxnSpPr>
          <p:cNvPr id="13" name="Gerade Verbindung mit Pfeil 12"/>
          <p:cNvCxnSpPr/>
          <p:nvPr/>
        </p:nvCxnSpPr>
        <p:spPr>
          <a:xfrm flipV="1">
            <a:off x="1115619" y="465516"/>
            <a:ext cx="360041" cy="16201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20" name="Gerade Verbindung mit Pfeil 19"/>
          <p:cNvCxnSpPr/>
          <p:nvPr/>
        </p:nvCxnSpPr>
        <p:spPr>
          <a:xfrm>
            <a:off x="3851923" y="2193708"/>
            <a:ext cx="432048" cy="216024"/>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38" name="Gerade Verbindung mit Pfeil 37"/>
          <p:cNvCxnSpPr/>
          <p:nvPr/>
        </p:nvCxnSpPr>
        <p:spPr>
          <a:xfrm flipV="1">
            <a:off x="6732240" y="2571750"/>
            <a:ext cx="504057" cy="54006"/>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43" name="Gerade Verbindung mit Pfeil 42"/>
          <p:cNvCxnSpPr/>
          <p:nvPr/>
        </p:nvCxnSpPr>
        <p:spPr>
          <a:xfrm flipH="1">
            <a:off x="7956375" y="4029912"/>
            <a:ext cx="216025" cy="37804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6000" b="1" dirty="0" smtClean="0"/>
              <a:t>Pfeile</a:t>
            </a:r>
            <a:endParaRPr lang="de-DE" sz="6000" b="1" dirty="0"/>
          </a:p>
        </p:txBody>
      </p:sp>
      <p:pic>
        <p:nvPicPr>
          <p:cNvPr id="5" name="Inhaltsplatzhalter 4" descr="Screenshot (59).png"/>
          <p:cNvPicPr>
            <a:picLocks noGrp="1" noChangeAspect="1"/>
          </p:cNvPicPr>
          <p:nvPr>
            <p:ph idx="1"/>
          </p:nvPr>
        </p:nvPicPr>
        <p:blipFill>
          <a:blip r:embed="rId3" cstate="print"/>
          <a:stretch>
            <a:fillRect/>
          </a:stretch>
        </p:blipFill>
        <p:spPr>
          <a:xfrm>
            <a:off x="251523" y="141482"/>
            <a:ext cx="8640962" cy="4875687"/>
          </a:xfrm>
        </p:spPr>
      </p:pic>
      <p:sp>
        <p:nvSpPr>
          <p:cNvPr id="4" name="Foliennummernplatzhalter 3"/>
          <p:cNvSpPr>
            <a:spLocks noGrp="1"/>
          </p:cNvSpPr>
          <p:nvPr>
            <p:ph type="sldNum" sz="quarter" idx="12"/>
          </p:nvPr>
        </p:nvSpPr>
        <p:spPr/>
        <p:txBody>
          <a:bodyPr/>
          <a:lstStyle/>
          <a:p>
            <a:fld id="{25DC64AD-9008-4397-ABC2-4480C844BCBB}" type="slidenum">
              <a:rPr lang="de-DE" smtClean="0"/>
              <a:pPr/>
              <a:t>17</a:t>
            </a:fld>
            <a:endParaRPr lang="de-DE"/>
          </a:p>
        </p:txBody>
      </p:sp>
      <p:cxnSp>
        <p:nvCxnSpPr>
          <p:cNvPr id="13" name="Gerade Verbindung mit Pfeil 12"/>
          <p:cNvCxnSpPr/>
          <p:nvPr/>
        </p:nvCxnSpPr>
        <p:spPr>
          <a:xfrm flipV="1">
            <a:off x="1115619" y="465516"/>
            <a:ext cx="360041" cy="16201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20" name="Gerade Verbindung mit Pfeil 19"/>
          <p:cNvCxnSpPr/>
          <p:nvPr/>
        </p:nvCxnSpPr>
        <p:spPr>
          <a:xfrm flipH="1">
            <a:off x="6444211" y="1707654"/>
            <a:ext cx="432048" cy="16201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38" name="Gerade Verbindung mit Pfeil 37"/>
          <p:cNvCxnSpPr/>
          <p:nvPr/>
        </p:nvCxnSpPr>
        <p:spPr>
          <a:xfrm flipV="1">
            <a:off x="6228183" y="2139702"/>
            <a:ext cx="504057" cy="10801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43" name="Gerade Verbindung mit Pfeil 42"/>
          <p:cNvCxnSpPr/>
          <p:nvPr/>
        </p:nvCxnSpPr>
        <p:spPr>
          <a:xfrm flipH="1">
            <a:off x="7956375" y="4029912"/>
            <a:ext cx="216025" cy="37804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9" name="Textfeld 8"/>
          <p:cNvSpPr txBox="1"/>
          <p:nvPr/>
        </p:nvSpPr>
        <p:spPr>
          <a:xfrm>
            <a:off x="971600" y="303498"/>
            <a:ext cx="359394" cy="369332"/>
          </a:xfrm>
          <a:prstGeom prst="rect">
            <a:avLst/>
          </a:prstGeom>
          <a:noFill/>
        </p:spPr>
        <p:txBody>
          <a:bodyPr wrap="none" rtlCol="0">
            <a:spAutoFit/>
          </a:bodyPr>
          <a:lstStyle/>
          <a:p>
            <a:r>
              <a:rPr lang="de-DE" dirty="0" smtClean="0">
                <a:solidFill>
                  <a:srgbClr val="FF0000"/>
                </a:solidFill>
              </a:rPr>
              <a:t>1.</a:t>
            </a:r>
            <a:endParaRPr lang="de-DE" dirty="0">
              <a:solidFill>
                <a:srgbClr val="FF0000"/>
              </a:solidFill>
            </a:endParaRPr>
          </a:p>
        </p:txBody>
      </p:sp>
      <p:sp>
        <p:nvSpPr>
          <p:cNvPr id="10" name="Textfeld 9"/>
          <p:cNvSpPr txBox="1"/>
          <p:nvPr/>
        </p:nvSpPr>
        <p:spPr>
          <a:xfrm>
            <a:off x="5004048" y="2463738"/>
            <a:ext cx="359394" cy="369332"/>
          </a:xfrm>
          <a:prstGeom prst="rect">
            <a:avLst/>
          </a:prstGeom>
          <a:noFill/>
        </p:spPr>
        <p:txBody>
          <a:bodyPr wrap="none" rtlCol="0">
            <a:spAutoFit/>
          </a:bodyPr>
          <a:lstStyle/>
          <a:p>
            <a:r>
              <a:rPr lang="de-DE" dirty="0" smtClean="0">
                <a:solidFill>
                  <a:srgbClr val="FF0000"/>
                </a:solidFill>
              </a:rPr>
              <a:t>4.</a:t>
            </a:r>
            <a:endParaRPr lang="de-DE" dirty="0">
              <a:solidFill>
                <a:srgbClr val="FF0000"/>
              </a:solidFill>
            </a:endParaRPr>
          </a:p>
        </p:txBody>
      </p:sp>
      <p:sp>
        <p:nvSpPr>
          <p:cNvPr id="11" name="Textfeld 10"/>
          <p:cNvSpPr txBox="1"/>
          <p:nvPr/>
        </p:nvSpPr>
        <p:spPr>
          <a:xfrm>
            <a:off x="6372201" y="2139702"/>
            <a:ext cx="359394" cy="369332"/>
          </a:xfrm>
          <a:prstGeom prst="rect">
            <a:avLst/>
          </a:prstGeom>
          <a:noFill/>
        </p:spPr>
        <p:txBody>
          <a:bodyPr wrap="none" rtlCol="0">
            <a:spAutoFit/>
          </a:bodyPr>
          <a:lstStyle/>
          <a:p>
            <a:r>
              <a:rPr lang="de-DE" dirty="0" smtClean="0">
                <a:solidFill>
                  <a:srgbClr val="FF0000"/>
                </a:solidFill>
              </a:rPr>
              <a:t>2.</a:t>
            </a:r>
            <a:endParaRPr lang="de-DE" dirty="0">
              <a:solidFill>
                <a:srgbClr val="FF0000"/>
              </a:solidFill>
            </a:endParaRPr>
          </a:p>
        </p:txBody>
      </p:sp>
      <p:cxnSp>
        <p:nvCxnSpPr>
          <p:cNvPr id="16" name="Gerade Verbindung mit Pfeil 15"/>
          <p:cNvCxnSpPr/>
          <p:nvPr/>
        </p:nvCxnSpPr>
        <p:spPr>
          <a:xfrm flipH="1">
            <a:off x="5292083" y="2463738"/>
            <a:ext cx="80393" cy="31774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9" name="Textfeld 18"/>
          <p:cNvSpPr txBox="1"/>
          <p:nvPr/>
        </p:nvSpPr>
        <p:spPr>
          <a:xfrm>
            <a:off x="6444208" y="1491630"/>
            <a:ext cx="359394" cy="369332"/>
          </a:xfrm>
          <a:prstGeom prst="rect">
            <a:avLst/>
          </a:prstGeom>
          <a:noFill/>
        </p:spPr>
        <p:txBody>
          <a:bodyPr wrap="none" rtlCol="0">
            <a:spAutoFit/>
          </a:bodyPr>
          <a:lstStyle/>
          <a:p>
            <a:r>
              <a:rPr lang="de-DE" dirty="0" smtClean="0">
                <a:solidFill>
                  <a:srgbClr val="FF0000"/>
                </a:solidFill>
              </a:rPr>
              <a:t>3.</a:t>
            </a:r>
            <a:endParaRPr lang="de-DE" dirty="0">
              <a:solidFill>
                <a:srgbClr val="FF0000"/>
              </a:solidFill>
            </a:endParaRPr>
          </a:p>
        </p:txBody>
      </p:sp>
      <p:sp>
        <p:nvSpPr>
          <p:cNvPr id="14" name="Textfeld 13"/>
          <p:cNvSpPr txBox="1"/>
          <p:nvPr/>
        </p:nvSpPr>
        <p:spPr>
          <a:xfrm>
            <a:off x="7668345" y="3939902"/>
            <a:ext cx="359394" cy="369332"/>
          </a:xfrm>
          <a:prstGeom prst="rect">
            <a:avLst/>
          </a:prstGeom>
          <a:noFill/>
        </p:spPr>
        <p:txBody>
          <a:bodyPr wrap="none" rtlCol="0">
            <a:spAutoFit/>
          </a:bodyPr>
          <a:lstStyle/>
          <a:p>
            <a:r>
              <a:rPr lang="de-DE" dirty="0" smtClean="0">
                <a:solidFill>
                  <a:srgbClr val="FF0000"/>
                </a:solidFill>
              </a:rPr>
              <a:t>5.</a:t>
            </a:r>
            <a:endParaRPr lang="de-DE"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6000" b="1" dirty="0" smtClean="0"/>
              <a:t>Pfeile</a:t>
            </a:r>
            <a:endParaRPr lang="de-DE" sz="6000" b="1" dirty="0"/>
          </a:p>
        </p:txBody>
      </p:sp>
      <p:pic>
        <p:nvPicPr>
          <p:cNvPr id="5" name="Inhaltsplatzhalter 4" descr="Screenshot (59).png"/>
          <p:cNvPicPr>
            <a:picLocks noGrp="1" noChangeAspect="1"/>
          </p:cNvPicPr>
          <p:nvPr>
            <p:ph idx="1"/>
          </p:nvPr>
        </p:nvPicPr>
        <p:blipFill>
          <a:blip r:embed="rId3" cstate="print"/>
          <a:stretch>
            <a:fillRect/>
          </a:stretch>
        </p:blipFill>
        <p:spPr>
          <a:xfrm>
            <a:off x="251523" y="141482"/>
            <a:ext cx="8640962" cy="4875687"/>
          </a:xfrm>
        </p:spPr>
      </p:pic>
      <p:sp>
        <p:nvSpPr>
          <p:cNvPr id="4" name="Foliennummernplatzhalter 3"/>
          <p:cNvSpPr>
            <a:spLocks noGrp="1"/>
          </p:cNvSpPr>
          <p:nvPr>
            <p:ph type="sldNum" sz="quarter" idx="12"/>
          </p:nvPr>
        </p:nvSpPr>
        <p:spPr/>
        <p:txBody>
          <a:bodyPr/>
          <a:lstStyle/>
          <a:p>
            <a:fld id="{25DC64AD-9008-4397-ABC2-4480C844BCBB}" type="slidenum">
              <a:rPr lang="de-DE" smtClean="0"/>
              <a:pPr/>
              <a:t>18</a:t>
            </a:fld>
            <a:endParaRPr lang="de-DE"/>
          </a:p>
        </p:txBody>
      </p:sp>
      <p:cxnSp>
        <p:nvCxnSpPr>
          <p:cNvPr id="13" name="Gerade Verbindung mit Pfeil 12"/>
          <p:cNvCxnSpPr/>
          <p:nvPr/>
        </p:nvCxnSpPr>
        <p:spPr>
          <a:xfrm flipV="1">
            <a:off x="1115619" y="465516"/>
            <a:ext cx="360041" cy="16201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20" name="Gerade Verbindung mit Pfeil 19"/>
          <p:cNvCxnSpPr/>
          <p:nvPr/>
        </p:nvCxnSpPr>
        <p:spPr>
          <a:xfrm>
            <a:off x="3707907" y="2139703"/>
            <a:ext cx="432048" cy="216024"/>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38" name="Gerade Verbindung mit Pfeil 37"/>
          <p:cNvCxnSpPr/>
          <p:nvPr/>
        </p:nvCxnSpPr>
        <p:spPr>
          <a:xfrm flipH="1">
            <a:off x="5868147" y="2193709"/>
            <a:ext cx="720080" cy="10801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43" name="Gerade Verbindung mit Pfeil 42"/>
          <p:cNvCxnSpPr/>
          <p:nvPr/>
        </p:nvCxnSpPr>
        <p:spPr>
          <a:xfrm>
            <a:off x="7956377" y="4353948"/>
            <a:ext cx="0" cy="37804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4" name="Legende mit Pfeil nach links 13"/>
          <p:cNvSpPr/>
          <p:nvPr/>
        </p:nvSpPr>
        <p:spPr>
          <a:xfrm>
            <a:off x="7956375" y="1653648"/>
            <a:ext cx="504057" cy="486054"/>
          </a:xfrm>
          <a:prstGeom prst="leftArrowCallou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de-D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DK</a:t>
            </a:r>
            <a:endParaRPr lang="de-D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Legende mit Pfeil nach oben 17"/>
          <p:cNvSpPr/>
          <p:nvPr/>
        </p:nvSpPr>
        <p:spPr>
          <a:xfrm>
            <a:off x="1403648" y="465516"/>
            <a:ext cx="792089" cy="378042"/>
          </a:xfrm>
          <a:prstGeom prst="upArrowCallou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GLP </a:t>
            </a:r>
          </a:p>
          <a:p>
            <a:pPr algn="ctr"/>
            <a:r>
              <a:rPr lang="de-DE"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Start</a:t>
            </a:r>
            <a:endParaRPr lang="de-DE" sz="1200" dirty="0"/>
          </a:p>
        </p:txBody>
      </p:sp>
      <p:cxnSp>
        <p:nvCxnSpPr>
          <p:cNvPr id="19" name="Gerade Verbindung mit Pfeil 18"/>
          <p:cNvCxnSpPr/>
          <p:nvPr/>
        </p:nvCxnSpPr>
        <p:spPr>
          <a:xfrm flipH="1">
            <a:off x="7308304" y="1869672"/>
            <a:ext cx="216025" cy="168306"/>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34" name="Gerade Verbindung mit Pfeil 33"/>
          <p:cNvCxnSpPr/>
          <p:nvPr/>
        </p:nvCxnSpPr>
        <p:spPr>
          <a:xfrm flipV="1">
            <a:off x="7740355" y="2463738"/>
            <a:ext cx="72009" cy="43204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40" name="Legende mit Pfeil nach oben 39"/>
          <p:cNvSpPr/>
          <p:nvPr/>
        </p:nvSpPr>
        <p:spPr>
          <a:xfrm rot="20310640">
            <a:off x="4404988" y="2337252"/>
            <a:ext cx="763684" cy="412499"/>
          </a:xfrm>
          <a:prstGeom prst="upArrowCallou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ln w="12700">
                  <a:solidFill>
                    <a:schemeClr val="tx2">
                      <a:satMod val="155000"/>
                    </a:schemeClr>
                  </a:solidFill>
                  <a:prstDash val="solid"/>
                </a:ln>
                <a:solidFill>
                  <a:srgbClr val="FF0000"/>
                </a:solidFill>
              </a:rPr>
              <a:t>GLP </a:t>
            </a:r>
          </a:p>
          <a:p>
            <a:pPr algn="ctr"/>
            <a:r>
              <a:rPr lang="de-DE" sz="1000" dirty="0" smtClean="0">
                <a:ln w="12700">
                  <a:solidFill>
                    <a:schemeClr val="tx2">
                      <a:satMod val="155000"/>
                    </a:schemeClr>
                  </a:solidFill>
                  <a:prstDash val="solid"/>
                </a:ln>
                <a:solidFill>
                  <a:srgbClr val="FF0000"/>
                </a:solidFill>
              </a:rPr>
              <a:t>Ziel</a:t>
            </a:r>
            <a:endParaRPr lang="de-DE"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Rimbach.PNG"/>
          <p:cNvPicPr>
            <a:picLocks noGrp="1" noChangeAspect="1"/>
          </p:cNvPicPr>
          <p:nvPr>
            <p:ph idx="1"/>
          </p:nvPr>
        </p:nvPicPr>
        <p:blipFill>
          <a:blip r:embed="rId2" cstate="print"/>
          <a:stretch>
            <a:fillRect/>
          </a:stretch>
        </p:blipFill>
        <p:spPr>
          <a:xfrm rot="16200000">
            <a:off x="1833588" y="-345186"/>
            <a:ext cx="4756746" cy="5904654"/>
          </a:xfrm>
        </p:spPr>
      </p:pic>
      <p:sp>
        <p:nvSpPr>
          <p:cNvPr id="4" name="Foliennummernplatzhalter 3"/>
          <p:cNvSpPr>
            <a:spLocks noGrp="1"/>
          </p:cNvSpPr>
          <p:nvPr>
            <p:ph type="sldNum" sz="quarter" idx="12"/>
          </p:nvPr>
        </p:nvSpPr>
        <p:spPr/>
        <p:txBody>
          <a:bodyPr/>
          <a:lstStyle/>
          <a:p>
            <a:fld id="{25DC64AD-9008-4397-ABC2-4480C844BCBB}" type="slidenum">
              <a:rPr lang="de-DE" smtClean="0"/>
              <a:pPr/>
              <a:t>19</a:t>
            </a:fld>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IMS Fahrer-Beifahrerschulung </a:t>
            </a:r>
            <a:r>
              <a:rPr lang="de-DE" dirty="0" smtClean="0"/>
              <a:t>2018</a:t>
            </a:r>
            <a:endParaRPr lang="de-DE" dirty="0"/>
          </a:p>
        </p:txBody>
      </p:sp>
      <p:graphicFrame>
        <p:nvGraphicFramePr>
          <p:cNvPr id="5" name="Inhaltsplatzhalter 4"/>
          <p:cNvGraphicFramePr>
            <a:graphicFrameLocks noGrp="1"/>
          </p:cNvGraphicFramePr>
          <p:nvPr>
            <p:ph idx="1"/>
          </p:nvPr>
        </p:nvGraphicFramePr>
        <p:xfrm>
          <a:off x="457200" y="1200152"/>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25DC64AD-9008-4397-ABC2-4480C844BCBB}" type="slidenum">
              <a:rPr lang="de-DE" smtClean="0"/>
              <a:pPr/>
              <a:t>2</a:t>
            </a:fld>
            <a:endParaRPr lang="de-DE"/>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Unbenannt.PNG"/>
          <p:cNvPicPr>
            <a:picLocks noGrp="1" noChangeAspect="1"/>
          </p:cNvPicPr>
          <p:nvPr>
            <p:ph idx="1"/>
          </p:nvPr>
        </p:nvPicPr>
        <p:blipFill>
          <a:blip r:embed="rId2" cstate="print"/>
          <a:stretch>
            <a:fillRect/>
          </a:stretch>
        </p:blipFill>
        <p:spPr>
          <a:xfrm>
            <a:off x="1475656" y="121764"/>
            <a:ext cx="5384304" cy="4826250"/>
          </a:xfrm>
        </p:spPr>
      </p:pic>
      <p:sp>
        <p:nvSpPr>
          <p:cNvPr id="4" name="Foliennummernplatzhalter 3"/>
          <p:cNvSpPr>
            <a:spLocks noGrp="1"/>
          </p:cNvSpPr>
          <p:nvPr>
            <p:ph type="sldNum" sz="quarter" idx="12"/>
          </p:nvPr>
        </p:nvSpPr>
        <p:spPr/>
        <p:txBody>
          <a:bodyPr/>
          <a:lstStyle/>
          <a:p>
            <a:fld id="{25DC64AD-9008-4397-ABC2-4480C844BCBB}" type="slidenum">
              <a:rPr lang="de-DE" smtClean="0"/>
              <a:pPr/>
              <a:t>20</a:t>
            </a:fld>
            <a:endParaRPr lang="de-D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Strich - Punkte</a:t>
            </a:r>
            <a:endParaRPr lang="de-DE" dirty="0"/>
          </a:p>
        </p:txBody>
      </p:sp>
      <p:sp>
        <p:nvSpPr>
          <p:cNvPr id="3" name="Inhaltsplatzhalter 2"/>
          <p:cNvSpPr>
            <a:spLocks noGrp="1"/>
          </p:cNvSpPr>
          <p:nvPr>
            <p:ph idx="1"/>
          </p:nvPr>
        </p:nvSpPr>
        <p:spPr/>
        <p:txBody>
          <a:bodyPr/>
          <a:lstStyle/>
          <a:p>
            <a:pPr algn="ctr">
              <a:buNone/>
            </a:pPr>
            <a:r>
              <a:rPr lang="de-DE" dirty="0" smtClean="0"/>
              <a:t>Wie Pfeile und Striche, jedoch muss immer abwechselnd von einem Strich zu einem Punkt gefahren werden, Punkte dürfen doppelt befahren werden</a:t>
            </a:r>
            <a:endParaRPr lang="de-DE" dirty="0"/>
          </a:p>
        </p:txBody>
      </p:sp>
      <p:sp>
        <p:nvSpPr>
          <p:cNvPr id="4" name="Foliennummernplatzhalter 3"/>
          <p:cNvSpPr>
            <a:spLocks noGrp="1"/>
          </p:cNvSpPr>
          <p:nvPr>
            <p:ph type="sldNum" sz="quarter" idx="12"/>
          </p:nvPr>
        </p:nvSpPr>
        <p:spPr/>
        <p:txBody>
          <a:bodyPr/>
          <a:lstStyle/>
          <a:p>
            <a:fld id="{25DC64AD-9008-4397-ABC2-4480C844BCBB}" type="slidenum">
              <a:rPr lang="de-DE" smtClean="0"/>
              <a:pPr/>
              <a:t>21</a:t>
            </a:fld>
            <a:endParaRPr lang="de-D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95939" y="205978"/>
            <a:ext cx="4176464" cy="857250"/>
          </a:xfrm>
        </p:spPr>
        <p:style>
          <a:lnRef idx="2">
            <a:schemeClr val="dk1"/>
          </a:lnRef>
          <a:fillRef idx="1">
            <a:schemeClr val="lt1"/>
          </a:fillRef>
          <a:effectRef idx="0">
            <a:schemeClr val="dk1"/>
          </a:effectRef>
          <a:fontRef idx="minor">
            <a:schemeClr val="dk1"/>
          </a:fontRef>
        </p:style>
        <p:txBody>
          <a:bodyPr>
            <a:normAutofit/>
          </a:bodyPr>
          <a:lstStyle/>
          <a:p>
            <a:r>
              <a:rPr lang="de-DE" sz="3000" dirty="0" smtClean="0"/>
              <a:t>Aufgabe: Strich - Punkte</a:t>
            </a:r>
            <a:endParaRPr lang="de-DE" sz="3000" dirty="0"/>
          </a:p>
        </p:txBody>
      </p:sp>
      <p:pic>
        <p:nvPicPr>
          <p:cNvPr id="5" name="Inhaltsplatzhalter 4" descr="Screenshot (60).png"/>
          <p:cNvPicPr>
            <a:picLocks noGrp="1" noChangeAspect="1"/>
          </p:cNvPicPr>
          <p:nvPr>
            <p:ph idx="1"/>
          </p:nvPr>
        </p:nvPicPr>
        <p:blipFill>
          <a:blip r:embed="rId3" cstate="print"/>
          <a:stretch>
            <a:fillRect/>
          </a:stretch>
        </p:blipFill>
        <p:spPr>
          <a:xfrm>
            <a:off x="1043612" y="141480"/>
            <a:ext cx="6768752" cy="4868176"/>
          </a:xfrm>
        </p:spPr>
      </p:pic>
      <p:sp>
        <p:nvSpPr>
          <p:cNvPr id="4" name="Foliennummernplatzhalter 3"/>
          <p:cNvSpPr>
            <a:spLocks noGrp="1"/>
          </p:cNvSpPr>
          <p:nvPr>
            <p:ph type="sldNum" sz="quarter" idx="12"/>
          </p:nvPr>
        </p:nvSpPr>
        <p:spPr/>
        <p:txBody>
          <a:bodyPr/>
          <a:lstStyle/>
          <a:p>
            <a:fld id="{25DC64AD-9008-4397-ABC2-4480C844BCBB}" type="slidenum">
              <a:rPr lang="de-DE" smtClean="0"/>
              <a:pPr/>
              <a:t>22</a:t>
            </a:fld>
            <a:endParaRPr lang="de-DE"/>
          </a:p>
        </p:txBody>
      </p:sp>
      <p:cxnSp>
        <p:nvCxnSpPr>
          <p:cNvPr id="7" name="Gerade Verbindung 6"/>
          <p:cNvCxnSpPr/>
          <p:nvPr/>
        </p:nvCxnSpPr>
        <p:spPr>
          <a:xfrm>
            <a:off x="2555776" y="627534"/>
            <a:ext cx="216025" cy="16201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0" name="Textfeld 9"/>
          <p:cNvSpPr txBox="1"/>
          <p:nvPr/>
        </p:nvSpPr>
        <p:spPr>
          <a:xfrm>
            <a:off x="2843808" y="627534"/>
            <a:ext cx="276038" cy="523220"/>
          </a:xfrm>
          <a:prstGeom prst="rect">
            <a:avLst/>
          </a:prstGeom>
          <a:noFill/>
        </p:spPr>
        <p:txBody>
          <a:bodyPr wrap="none" rtlCol="0">
            <a:spAutoFit/>
          </a:bodyPr>
          <a:lstStyle/>
          <a:p>
            <a:r>
              <a:rPr lang="de-DE" sz="2800" dirty="0" smtClean="0">
                <a:solidFill>
                  <a:srgbClr val="FF0000"/>
                </a:solidFill>
              </a:rPr>
              <a:t>.</a:t>
            </a:r>
            <a:endParaRPr lang="de-DE" sz="2800" dirty="0">
              <a:solidFill>
                <a:srgbClr val="FF0000"/>
              </a:solidFill>
            </a:endParaRPr>
          </a:p>
        </p:txBody>
      </p:sp>
      <p:cxnSp>
        <p:nvCxnSpPr>
          <p:cNvPr id="11" name="Gerade Verbindung 10"/>
          <p:cNvCxnSpPr/>
          <p:nvPr/>
        </p:nvCxnSpPr>
        <p:spPr>
          <a:xfrm>
            <a:off x="3203847" y="1221601"/>
            <a:ext cx="216025" cy="10801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3" name="Gerade Verbindung 12"/>
          <p:cNvCxnSpPr/>
          <p:nvPr/>
        </p:nvCxnSpPr>
        <p:spPr>
          <a:xfrm>
            <a:off x="4067945" y="2139703"/>
            <a:ext cx="0" cy="28803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4" name="Gerade Verbindung 13"/>
          <p:cNvCxnSpPr/>
          <p:nvPr/>
        </p:nvCxnSpPr>
        <p:spPr>
          <a:xfrm>
            <a:off x="2699795" y="1815667"/>
            <a:ext cx="144016" cy="21602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7" name="Textfeld 16"/>
          <p:cNvSpPr txBox="1"/>
          <p:nvPr/>
        </p:nvSpPr>
        <p:spPr>
          <a:xfrm>
            <a:off x="3059833" y="1203598"/>
            <a:ext cx="276038" cy="523220"/>
          </a:xfrm>
          <a:prstGeom prst="rect">
            <a:avLst/>
          </a:prstGeom>
          <a:noFill/>
        </p:spPr>
        <p:txBody>
          <a:bodyPr wrap="none" rtlCol="0">
            <a:spAutoFit/>
          </a:bodyPr>
          <a:lstStyle/>
          <a:p>
            <a:r>
              <a:rPr lang="de-DE" sz="2800" dirty="0" smtClean="0">
                <a:solidFill>
                  <a:srgbClr val="FF0000"/>
                </a:solidFill>
              </a:rPr>
              <a:t>.</a:t>
            </a:r>
            <a:endParaRPr lang="de-DE" sz="2800" dirty="0">
              <a:solidFill>
                <a:srgbClr val="FF0000"/>
              </a:solidFill>
            </a:endParaRPr>
          </a:p>
        </p:txBody>
      </p:sp>
      <p:sp>
        <p:nvSpPr>
          <p:cNvPr id="18" name="Textfeld 17"/>
          <p:cNvSpPr txBox="1"/>
          <p:nvPr/>
        </p:nvSpPr>
        <p:spPr>
          <a:xfrm>
            <a:off x="4067945" y="3219822"/>
            <a:ext cx="276038" cy="523220"/>
          </a:xfrm>
          <a:prstGeom prst="rect">
            <a:avLst/>
          </a:prstGeom>
          <a:noFill/>
        </p:spPr>
        <p:txBody>
          <a:bodyPr wrap="none" rtlCol="0">
            <a:spAutoFit/>
          </a:bodyPr>
          <a:lstStyle/>
          <a:p>
            <a:r>
              <a:rPr lang="de-DE" sz="2800" dirty="0" smtClean="0">
                <a:solidFill>
                  <a:srgbClr val="FF0000"/>
                </a:solidFill>
              </a:rPr>
              <a:t>.</a:t>
            </a:r>
            <a:endParaRPr lang="de-DE" sz="2800" dirty="0">
              <a:solidFill>
                <a:srgbClr val="FF0000"/>
              </a:solidFill>
            </a:endParaRPr>
          </a:p>
        </p:txBody>
      </p:sp>
      <p:sp>
        <p:nvSpPr>
          <p:cNvPr id="19" name="Textfeld 18"/>
          <p:cNvSpPr txBox="1"/>
          <p:nvPr/>
        </p:nvSpPr>
        <p:spPr>
          <a:xfrm>
            <a:off x="3923929" y="1419622"/>
            <a:ext cx="276038" cy="523220"/>
          </a:xfrm>
          <a:prstGeom prst="rect">
            <a:avLst/>
          </a:prstGeom>
          <a:noFill/>
        </p:spPr>
        <p:txBody>
          <a:bodyPr wrap="none" rtlCol="0">
            <a:spAutoFit/>
          </a:bodyPr>
          <a:lstStyle/>
          <a:p>
            <a:r>
              <a:rPr lang="de-DE" sz="2800" dirty="0" smtClean="0">
                <a:solidFill>
                  <a:srgbClr val="FF0000"/>
                </a:solidFill>
              </a:rPr>
              <a:t>.</a:t>
            </a:r>
            <a:endParaRPr lang="de-DE" sz="2800" dirty="0">
              <a:solidFill>
                <a:srgbClr val="FF0000"/>
              </a:solidFill>
            </a:endParaRPr>
          </a:p>
        </p:txBody>
      </p:sp>
      <p:cxnSp>
        <p:nvCxnSpPr>
          <p:cNvPr id="22" name="Gerade Verbindung mit Pfeil 21"/>
          <p:cNvCxnSpPr/>
          <p:nvPr/>
        </p:nvCxnSpPr>
        <p:spPr>
          <a:xfrm flipH="1" flipV="1">
            <a:off x="4355978" y="3813888"/>
            <a:ext cx="648073" cy="216024"/>
          </a:xfrm>
          <a:prstGeom prst="straightConnector1">
            <a:avLst/>
          </a:prstGeom>
          <a:ln>
            <a:solidFill>
              <a:schemeClr val="tx1"/>
            </a:solidFill>
            <a:tailEnd type="arrow"/>
          </a:ln>
        </p:spPr>
        <p:style>
          <a:lnRef idx="1">
            <a:schemeClr val="accent4"/>
          </a:lnRef>
          <a:fillRef idx="0">
            <a:schemeClr val="accent4"/>
          </a:fillRef>
          <a:effectRef idx="0">
            <a:schemeClr val="accent4"/>
          </a:effectRef>
          <a:fontRef idx="minor">
            <a:schemeClr val="tx1"/>
          </a:fontRef>
        </p:style>
      </p:cxnSp>
      <p:sp>
        <p:nvSpPr>
          <p:cNvPr id="32" name="Textfeld 31"/>
          <p:cNvSpPr txBox="1"/>
          <p:nvPr/>
        </p:nvSpPr>
        <p:spPr>
          <a:xfrm>
            <a:off x="4355979" y="3975906"/>
            <a:ext cx="65594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de-DE" dirty="0" smtClean="0"/>
              <a:t>Ende</a:t>
            </a:r>
            <a:endParaRPr lang="de-DE" dirty="0"/>
          </a:p>
        </p:txBody>
      </p:sp>
      <p:cxnSp>
        <p:nvCxnSpPr>
          <p:cNvPr id="35" name="Gerade Verbindung mit Pfeil 34"/>
          <p:cNvCxnSpPr/>
          <p:nvPr/>
        </p:nvCxnSpPr>
        <p:spPr>
          <a:xfrm flipH="1" flipV="1">
            <a:off x="2699795" y="249492"/>
            <a:ext cx="648073" cy="216024"/>
          </a:xfrm>
          <a:prstGeom prst="straightConnector1">
            <a:avLst/>
          </a:prstGeom>
          <a:ln>
            <a:solidFill>
              <a:schemeClr val="tx1"/>
            </a:solidFill>
            <a:tailEnd type="arrow"/>
          </a:ln>
        </p:spPr>
        <p:style>
          <a:lnRef idx="1">
            <a:schemeClr val="accent4"/>
          </a:lnRef>
          <a:fillRef idx="0">
            <a:schemeClr val="accent4"/>
          </a:fillRef>
          <a:effectRef idx="0">
            <a:schemeClr val="accent4"/>
          </a:effectRef>
          <a:fontRef idx="minor">
            <a:schemeClr val="tx1"/>
          </a:fontRef>
        </p:style>
      </p:cxnSp>
      <p:sp>
        <p:nvSpPr>
          <p:cNvPr id="36" name="Textfeld 35"/>
          <p:cNvSpPr txBox="1"/>
          <p:nvPr/>
        </p:nvSpPr>
        <p:spPr>
          <a:xfrm>
            <a:off x="3059836" y="357504"/>
            <a:ext cx="84568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de-DE" dirty="0" smtClean="0"/>
              <a:t>Anfang</a:t>
            </a: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Punkte</a:t>
            </a:r>
            <a:endParaRPr lang="de-DE" dirty="0"/>
          </a:p>
        </p:txBody>
      </p:sp>
      <p:pic>
        <p:nvPicPr>
          <p:cNvPr id="5" name="Inhaltsplatzhalter 4" descr="Scan.jpg"/>
          <p:cNvPicPr>
            <a:picLocks noGrp="1" noChangeAspect="1"/>
          </p:cNvPicPr>
          <p:nvPr>
            <p:ph idx="1"/>
          </p:nvPr>
        </p:nvPicPr>
        <p:blipFill>
          <a:blip r:embed="rId3" cstate="print"/>
          <a:stretch>
            <a:fillRect/>
          </a:stretch>
        </p:blipFill>
        <p:spPr>
          <a:xfrm>
            <a:off x="2482225" y="1200150"/>
            <a:ext cx="4179549" cy="3394075"/>
          </a:xfrm>
        </p:spPr>
      </p:pic>
      <p:sp>
        <p:nvSpPr>
          <p:cNvPr id="4" name="Foliennummernplatzhalter 3"/>
          <p:cNvSpPr>
            <a:spLocks noGrp="1"/>
          </p:cNvSpPr>
          <p:nvPr>
            <p:ph type="sldNum" sz="quarter" idx="12"/>
          </p:nvPr>
        </p:nvSpPr>
        <p:spPr/>
        <p:txBody>
          <a:bodyPr/>
          <a:lstStyle/>
          <a:p>
            <a:fld id="{25DC64AD-9008-4397-ABC2-4480C844BCBB}" type="slidenum">
              <a:rPr lang="de-DE" smtClean="0"/>
              <a:pPr/>
              <a:t>23</a:t>
            </a:fld>
            <a:endParaRPr lang="de-DE"/>
          </a:p>
        </p:txBody>
      </p:sp>
      <p:sp>
        <p:nvSpPr>
          <p:cNvPr id="6" name="Textfeld 5"/>
          <p:cNvSpPr txBox="1"/>
          <p:nvPr/>
        </p:nvSpPr>
        <p:spPr>
          <a:xfrm>
            <a:off x="467548" y="1275606"/>
            <a:ext cx="2448272" cy="923330"/>
          </a:xfrm>
          <a:prstGeom prst="rect">
            <a:avLst/>
          </a:prstGeom>
          <a:noFill/>
        </p:spPr>
        <p:txBody>
          <a:bodyPr wrap="square" rtlCol="0">
            <a:spAutoFit/>
          </a:bodyPr>
          <a:lstStyle/>
          <a:p>
            <a:r>
              <a:rPr lang="de-DE" dirty="0" smtClean="0"/>
              <a:t>Punkte sind wie Pfeile und Striche abzufahren.</a:t>
            </a:r>
          </a:p>
          <a:p>
            <a:endParaRPr lang="de-DE"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Chinesen</a:t>
            </a:r>
            <a:endParaRPr lang="de-DE" dirty="0"/>
          </a:p>
        </p:txBody>
      </p:sp>
      <p:sp>
        <p:nvSpPr>
          <p:cNvPr id="6" name="Inhaltsplatzhalter 5"/>
          <p:cNvSpPr>
            <a:spLocks noGrp="1"/>
          </p:cNvSpPr>
          <p:nvPr>
            <p:ph idx="1"/>
          </p:nvPr>
        </p:nvSpPr>
        <p:spPr/>
        <p:txBody>
          <a:bodyPr>
            <a:normAutofit fontScale="85000" lnSpcReduction="10000"/>
          </a:bodyPr>
          <a:lstStyle/>
          <a:p>
            <a:pPr>
              <a:buNone/>
            </a:pPr>
            <a:r>
              <a:rPr lang="de-DE" dirty="0" smtClean="0"/>
              <a:t>Diese Aufgabenstellung ist bei den Oldtimerrallyes nach den Karten mit Strichen / Pfeilen sicherlich die häufigste . Sie ist eine Folge stilisierter Straßenzeichen und ähnelt den normalen Bordbuchzeichen. </a:t>
            </a:r>
          </a:p>
          <a:p>
            <a:pPr>
              <a:buNone/>
            </a:pPr>
            <a:r>
              <a:rPr lang="de-DE" dirty="0" smtClean="0"/>
              <a:t>Es gibt eine Vielzahl von Varianten. Es gibt sie kilometriet und </a:t>
            </a:r>
            <a:r>
              <a:rPr lang="de-DE" dirty="0" err="1" smtClean="0"/>
              <a:t>unkilometriert</a:t>
            </a:r>
            <a:r>
              <a:rPr lang="de-DE" dirty="0" smtClean="0"/>
              <a:t>, sortiert und unsortiert sowie mit unterschiedlichen Anfahrtsrichtungen. </a:t>
            </a:r>
          </a:p>
          <a:p>
            <a:pPr>
              <a:buNone/>
            </a:pPr>
            <a:endParaRPr lang="de-DE" dirty="0"/>
          </a:p>
        </p:txBody>
      </p:sp>
      <p:sp>
        <p:nvSpPr>
          <p:cNvPr id="4" name="Foliennummernplatzhalter 3"/>
          <p:cNvSpPr>
            <a:spLocks noGrp="1"/>
          </p:cNvSpPr>
          <p:nvPr>
            <p:ph type="sldNum" sz="quarter" idx="12"/>
          </p:nvPr>
        </p:nvSpPr>
        <p:spPr/>
        <p:txBody>
          <a:bodyPr/>
          <a:lstStyle/>
          <a:p>
            <a:fld id="{25DC64AD-9008-4397-ABC2-4480C844BCBB}" type="slidenum">
              <a:rPr lang="de-DE" smtClean="0"/>
              <a:pPr/>
              <a:t>24</a:t>
            </a:fld>
            <a:endParaRPr lang="de-D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Chinesen</a:t>
            </a:r>
            <a:endParaRPr lang="de-DE" dirty="0"/>
          </a:p>
        </p:txBody>
      </p:sp>
      <p:pic>
        <p:nvPicPr>
          <p:cNvPr id="7" name="Inhaltsplatzhalter 6" descr="Screenshot (65).png"/>
          <p:cNvPicPr>
            <a:picLocks noGrp="1" noChangeAspect="1"/>
          </p:cNvPicPr>
          <p:nvPr>
            <p:ph idx="1"/>
          </p:nvPr>
        </p:nvPicPr>
        <p:blipFill>
          <a:blip r:embed="rId3" cstate="print"/>
          <a:stretch>
            <a:fillRect/>
          </a:stretch>
        </p:blipFill>
        <p:spPr>
          <a:xfrm>
            <a:off x="323527" y="1851670"/>
            <a:ext cx="3384377" cy="1666074"/>
          </a:xfrm>
        </p:spPr>
      </p:pic>
      <p:sp>
        <p:nvSpPr>
          <p:cNvPr id="4" name="Foliennummernplatzhalter 3"/>
          <p:cNvSpPr>
            <a:spLocks noGrp="1"/>
          </p:cNvSpPr>
          <p:nvPr>
            <p:ph type="sldNum" sz="quarter" idx="12"/>
          </p:nvPr>
        </p:nvSpPr>
        <p:spPr/>
        <p:txBody>
          <a:bodyPr/>
          <a:lstStyle/>
          <a:p>
            <a:fld id="{25DC64AD-9008-4397-ABC2-4480C844BCBB}" type="slidenum">
              <a:rPr lang="de-DE" smtClean="0"/>
              <a:pPr/>
              <a:t>25</a:t>
            </a:fld>
            <a:endParaRPr lang="de-DE"/>
          </a:p>
        </p:txBody>
      </p:sp>
      <p:pic>
        <p:nvPicPr>
          <p:cNvPr id="9" name="Grafik 8" descr="Screenshot (66).png"/>
          <p:cNvPicPr>
            <a:picLocks noChangeAspect="1"/>
          </p:cNvPicPr>
          <p:nvPr/>
        </p:nvPicPr>
        <p:blipFill>
          <a:blip r:embed="rId4" cstate="print"/>
          <a:stretch>
            <a:fillRect/>
          </a:stretch>
        </p:blipFill>
        <p:spPr>
          <a:xfrm>
            <a:off x="4860035" y="869454"/>
            <a:ext cx="3801979" cy="4149792"/>
          </a:xfrm>
          <a:prstGeom prst="rect">
            <a:avLst/>
          </a:prstGeom>
          <a:solidFill>
            <a:srgbClr val="FF0000"/>
          </a:solidFill>
        </p:spPr>
      </p:pic>
      <p:sp>
        <p:nvSpPr>
          <p:cNvPr id="10" name="Textfeld 9"/>
          <p:cNvSpPr txBox="1"/>
          <p:nvPr/>
        </p:nvSpPr>
        <p:spPr>
          <a:xfrm>
            <a:off x="7812363" y="4083918"/>
            <a:ext cx="1340047" cy="369332"/>
          </a:xfrm>
          <a:prstGeom prst="rect">
            <a:avLst/>
          </a:prstGeom>
          <a:noFill/>
        </p:spPr>
        <p:txBody>
          <a:bodyPr wrap="none" rtlCol="0">
            <a:spAutoFit/>
          </a:bodyPr>
          <a:lstStyle/>
          <a:p>
            <a:r>
              <a:rPr lang="de-DE" b="1" dirty="0" err="1" smtClean="0">
                <a:solidFill>
                  <a:srgbClr val="FF0000"/>
                </a:solidFill>
              </a:rPr>
              <a:t>Kröckelbach</a:t>
            </a:r>
            <a:endParaRPr lang="de-DE" b="1" dirty="0">
              <a:solidFill>
                <a:srgbClr val="FF0000"/>
              </a:solidFill>
            </a:endParaRPr>
          </a:p>
        </p:txBody>
      </p:sp>
      <p:sp>
        <p:nvSpPr>
          <p:cNvPr id="11" name="Textfeld 10"/>
          <p:cNvSpPr txBox="1"/>
          <p:nvPr/>
        </p:nvSpPr>
        <p:spPr>
          <a:xfrm>
            <a:off x="395539" y="1131590"/>
            <a:ext cx="3312368" cy="369332"/>
          </a:xfrm>
          <a:prstGeom prst="rect">
            <a:avLst/>
          </a:prstGeom>
          <a:noFill/>
        </p:spPr>
        <p:txBody>
          <a:bodyPr wrap="square" rtlCol="0">
            <a:spAutoFit/>
          </a:bodyPr>
          <a:lstStyle/>
          <a:p>
            <a:r>
              <a:rPr lang="de-DE" dirty="0" smtClean="0"/>
              <a:t>Kilometrierte Chinesen</a:t>
            </a:r>
            <a:endParaRPr lang="de-DE" dirty="0"/>
          </a:p>
        </p:txBody>
      </p:sp>
      <p:sp>
        <p:nvSpPr>
          <p:cNvPr id="12" name="Pfeil nach rechts 11"/>
          <p:cNvSpPr/>
          <p:nvPr/>
        </p:nvSpPr>
        <p:spPr>
          <a:xfrm rot="10800000">
            <a:off x="7884371" y="4443959"/>
            <a:ext cx="1008112" cy="216024"/>
          </a:xfrm>
          <a:prstGeom prst="rightArrow">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Screenshot (60).png"/>
          <p:cNvPicPr>
            <a:picLocks noGrp="1" noChangeAspect="1"/>
          </p:cNvPicPr>
          <p:nvPr>
            <p:ph idx="1"/>
          </p:nvPr>
        </p:nvPicPr>
        <p:blipFill>
          <a:blip r:embed="rId3" cstate="print"/>
          <a:stretch>
            <a:fillRect/>
          </a:stretch>
        </p:blipFill>
        <p:spPr>
          <a:xfrm>
            <a:off x="4240816" y="555528"/>
            <a:ext cx="4590628" cy="4402187"/>
          </a:xfrm>
          <a:prstGeom prst="rect">
            <a:avLst/>
          </a:prstGeom>
        </p:spPr>
      </p:pic>
      <p:sp>
        <p:nvSpPr>
          <p:cNvPr id="4" name="Foliennummernplatzhalter 3"/>
          <p:cNvSpPr>
            <a:spLocks noGrp="1"/>
          </p:cNvSpPr>
          <p:nvPr>
            <p:ph type="sldNum" sz="quarter" idx="12"/>
          </p:nvPr>
        </p:nvSpPr>
        <p:spPr/>
        <p:txBody>
          <a:bodyPr/>
          <a:lstStyle/>
          <a:p>
            <a:fld id="{25DC64AD-9008-4397-ABC2-4480C844BCBB}" type="slidenum">
              <a:rPr lang="de-DE" smtClean="0"/>
              <a:pPr/>
              <a:t>26</a:t>
            </a:fld>
            <a:endParaRPr lang="de-DE"/>
          </a:p>
        </p:txBody>
      </p:sp>
      <p:pic>
        <p:nvPicPr>
          <p:cNvPr id="6" name="Grafik 5" descr="Screenshot (70).png"/>
          <p:cNvPicPr>
            <a:picLocks noChangeAspect="1"/>
          </p:cNvPicPr>
          <p:nvPr/>
        </p:nvPicPr>
        <p:blipFill>
          <a:blip r:embed="rId4" cstate="print"/>
          <a:stretch>
            <a:fillRect/>
          </a:stretch>
        </p:blipFill>
        <p:spPr>
          <a:xfrm>
            <a:off x="126915" y="123479"/>
            <a:ext cx="3076932" cy="483252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descr="Screenshot (68).png"/>
          <p:cNvPicPr>
            <a:picLocks noGrp="1" noChangeAspect="1"/>
          </p:cNvPicPr>
          <p:nvPr>
            <p:ph idx="1"/>
          </p:nvPr>
        </p:nvPicPr>
        <p:blipFill>
          <a:blip r:embed="rId3" cstate="print"/>
          <a:stretch>
            <a:fillRect/>
          </a:stretch>
        </p:blipFill>
        <p:spPr>
          <a:xfrm>
            <a:off x="251520" y="549794"/>
            <a:ext cx="2880320" cy="4423349"/>
          </a:xfrm>
        </p:spPr>
      </p:pic>
      <p:sp>
        <p:nvSpPr>
          <p:cNvPr id="4" name="Foliennummernplatzhalter 3"/>
          <p:cNvSpPr>
            <a:spLocks noGrp="1"/>
          </p:cNvSpPr>
          <p:nvPr>
            <p:ph type="sldNum" sz="quarter" idx="12"/>
          </p:nvPr>
        </p:nvSpPr>
        <p:spPr/>
        <p:txBody>
          <a:bodyPr/>
          <a:lstStyle/>
          <a:p>
            <a:fld id="{25DC64AD-9008-4397-ABC2-4480C844BCBB}" type="slidenum">
              <a:rPr lang="de-DE" smtClean="0"/>
              <a:pPr/>
              <a:t>27</a:t>
            </a:fld>
            <a:endParaRPr lang="de-DE"/>
          </a:p>
        </p:txBody>
      </p:sp>
      <p:pic>
        <p:nvPicPr>
          <p:cNvPr id="6" name="Inhaltsplatzhalter 4" descr="Screenshot (60).png"/>
          <p:cNvPicPr>
            <a:picLocks noChangeAspect="1"/>
          </p:cNvPicPr>
          <p:nvPr/>
        </p:nvPicPr>
        <p:blipFill>
          <a:blip r:embed="rId4" cstate="print"/>
          <a:stretch>
            <a:fillRect/>
          </a:stretch>
        </p:blipFill>
        <p:spPr>
          <a:xfrm>
            <a:off x="3491881" y="987574"/>
            <a:ext cx="5437589" cy="3910786"/>
          </a:xfrm>
          <a:prstGeom prst="rect">
            <a:avLst/>
          </a:prstGeom>
        </p:spPr>
      </p:pic>
      <p:sp>
        <p:nvSpPr>
          <p:cNvPr id="2" name="Titel 1"/>
          <p:cNvSpPr>
            <a:spLocks noGrp="1"/>
          </p:cNvSpPr>
          <p:nvPr>
            <p:ph type="title"/>
          </p:nvPr>
        </p:nvSpPr>
        <p:spPr>
          <a:xfrm>
            <a:off x="457200" y="0"/>
            <a:ext cx="8229600" cy="627534"/>
          </a:xfrm>
        </p:spPr>
        <p:txBody>
          <a:bodyPr>
            <a:normAutofit/>
          </a:bodyPr>
          <a:lstStyle/>
          <a:p>
            <a:r>
              <a:rPr lang="de-DE" sz="3000" dirty="0" smtClean="0"/>
              <a:t>Chinesen unsortiert und falsche Anfahrtsrichtung</a:t>
            </a:r>
            <a:endParaRPr lang="de-DE" sz="3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Foto Chinesen</a:t>
            </a:r>
            <a:endParaRPr lang="de-DE" dirty="0"/>
          </a:p>
        </p:txBody>
      </p:sp>
      <p:pic>
        <p:nvPicPr>
          <p:cNvPr id="5" name="Inhaltsplatzhalter 4" descr="Screenshot (71).png"/>
          <p:cNvPicPr>
            <a:picLocks noGrp="1" noChangeAspect="1"/>
          </p:cNvPicPr>
          <p:nvPr>
            <p:ph idx="1"/>
          </p:nvPr>
        </p:nvPicPr>
        <p:blipFill>
          <a:blip r:embed="rId3" cstate="print"/>
          <a:stretch>
            <a:fillRect/>
          </a:stretch>
        </p:blipFill>
        <p:spPr>
          <a:xfrm>
            <a:off x="4716016" y="1131590"/>
            <a:ext cx="2783237" cy="3785867"/>
          </a:xfrm>
        </p:spPr>
      </p:pic>
      <p:sp>
        <p:nvSpPr>
          <p:cNvPr id="4" name="Foliennummernplatzhalter 3"/>
          <p:cNvSpPr>
            <a:spLocks noGrp="1"/>
          </p:cNvSpPr>
          <p:nvPr>
            <p:ph type="sldNum" sz="quarter" idx="12"/>
          </p:nvPr>
        </p:nvSpPr>
        <p:spPr/>
        <p:txBody>
          <a:bodyPr/>
          <a:lstStyle/>
          <a:p>
            <a:fld id="{25DC64AD-9008-4397-ABC2-4480C844BCBB}" type="slidenum">
              <a:rPr lang="de-DE" smtClean="0"/>
              <a:pPr/>
              <a:t>28</a:t>
            </a:fld>
            <a:endParaRPr lang="de-DE"/>
          </a:p>
        </p:txBody>
      </p:sp>
      <p:sp>
        <p:nvSpPr>
          <p:cNvPr id="6" name="Textfeld 5"/>
          <p:cNvSpPr txBox="1"/>
          <p:nvPr/>
        </p:nvSpPr>
        <p:spPr>
          <a:xfrm>
            <a:off x="323527" y="1491632"/>
            <a:ext cx="3960441" cy="2308324"/>
          </a:xfrm>
          <a:prstGeom prst="rect">
            <a:avLst/>
          </a:prstGeom>
          <a:noFill/>
        </p:spPr>
        <p:txBody>
          <a:bodyPr wrap="square" rtlCol="0">
            <a:spAutoFit/>
          </a:bodyPr>
          <a:lstStyle/>
          <a:p>
            <a:r>
              <a:rPr lang="de-DE" sz="2400" dirty="0" smtClean="0"/>
              <a:t>Bei Foto-Chinesen müssen die Bilder in der angegebenen Reihenfolge abgefahren werden. Hierbei ist auf die Besonderen Begebenheiten auf den Bildern zu achten.</a:t>
            </a:r>
            <a:endParaRPr lang="de-DE"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Randskizze</a:t>
            </a:r>
            <a:endParaRPr lang="de-DE" dirty="0"/>
          </a:p>
        </p:txBody>
      </p:sp>
      <p:pic>
        <p:nvPicPr>
          <p:cNvPr id="2050" name="Picture 2" descr="C:\Users\Jürgen\Pictures\Scan.jpg"/>
          <p:cNvPicPr>
            <a:picLocks noGrp="1" noChangeAspect="1" noChangeArrowheads="1"/>
          </p:cNvPicPr>
          <p:nvPr>
            <p:ph idx="1"/>
          </p:nvPr>
        </p:nvPicPr>
        <p:blipFill>
          <a:blip r:embed="rId3" cstate="print"/>
          <a:srcRect/>
          <a:stretch>
            <a:fillRect/>
          </a:stretch>
        </p:blipFill>
        <p:spPr bwMode="auto">
          <a:xfrm>
            <a:off x="4119555" y="195488"/>
            <a:ext cx="5024450" cy="4291861"/>
          </a:xfrm>
          <a:prstGeom prst="rect">
            <a:avLst/>
          </a:prstGeom>
          <a:noFill/>
        </p:spPr>
      </p:pic>
      <p:sp>
        <p:nvSpPr>
          <p:cNvPr id="4" name="Foliennummernplatzhalter 3"/>
          <p:cNvSpPr>
            <a:spLocks noGrp="1"/>
          </p:cNvSpPr>
          <p:nvPr>
            <p:ph type="sldNum" sz="quarter" idx="12"/>
          </p:nvPr>
        </p:nvSpPr>
        <p:spPr/>
        <p:txBody>
          <a:bodyPr/>
          <a:lstStyle/>
          <a:p>
            <a:fld id="{25DC64AD-9008-4397-ABC2-4480C844BCBB}" type="slidenum">
              <a:rPr lang="de-DE" smtClean="0"/>
              <a:pPr/>
              <a:t>29</a:t>
            </a:fld>
            <a:endParaRPr lang="de-DE"/>
          </a:p>
        </p:txBody>
      </p:sp>
      <p:sp>
        <p:nvSpPr>
          <p:cNvPr id="6" name="Textfeld 5"/>
          <p:cNvSpPr txBox="1"/>
          <p:nvPr/>
        </p:nvSpPr>
        <p:spPr>
          <a:xfrm>
            <a:off x="539555" y="1131591"/>
            <a:ext cx="3528393" cy="3693319"/>
          </a:xfrm>
          <a:prstGeom prst="rect">
            <a:avLst/>
          </a:prstGeom>
          <a:noFill/>
        </p:spPr>
        <p:txBody>
          <a:bodyPr wrap="square" rtlCol="0">
            <a:spAutoFit/>
          </a:bodyPr>
          <a:lstStyle/>
          <a:p>
            <a:r>
              <a:rPr lang="de-DE" dirty="0" smtClean="0"/>
              <a:t>Bei der Randskizze ist die Straße entlang des beschnittenen Kartenausschnitt zu befahren. </a:t>
            </a:r>
          </a:p>
          <a:p>
            <a:r>
              <a:rPr lang="de-DE" dirty="0" smtClean="0"/>
              <a:t>Die Tücken hierbei sind dass auf der Straße eventuell immer der scheinbaren Vorfahrtsstraße zu folgen ist, jedoch ist ein Abzweig vorhanden der gefahren werden muss.      z.B.</a:t>
            </a:r>
          </a:p>
          <a:p>
            <a:r>
              <a:rPr lang="de-DE" dirty="0" smtClean="0"/>
              <a:t>Bei dieser Aufgabe sollte man sich auch nach Straßenbezeichnungen (L3108) sowie nach Ortschaften entlang der Strecke richten. </a:t>
            </a:r>
            <a:endParaRPr lang="de-DE" dirty="0"/>
          </a:p>
        </p:txBody>
      </p:sp>
      <p:sp>
        <p:nvSpPr>
          <p:cNvPr id="10" name="Pfeil nach rechts 9"/>
          <p:cNvSpPr/>
          <p:nvPr/>
        </p:nvSpPr>
        <p:spPr>
          <a:xfrm>
            <a:off x="8100396" y="3579862"/>
            <a:ext cx="720080" cy="288032"/>
          </a:xfrm>
          <a:prstGeom prst="rightArrow">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Pfeil nach rechts 10"/>
          <p:cNvSpPr/>
          <p:nvPr/>
        </p:nvSpPr>
        <p:spPr>
          <a:xfrm>
            <a:off x="1907708" y="3363838"/>
            <a:ext cx="720080" cy="288032"/>
          </a:xfrm>
          <a:prstGeom prst="rightArrow">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4" y="195488"/>
            <a:ext cx="7772400" cy="756084"/>
          </a:xfrm>
        </p:spPr>
        <p:txBody>
          <a:bodyPr>
            <a:normAutofit fontScale="90000"/>
          </a:bodyPr>
          <a:lstStyle/>
          <a:p>
            <a:r>
              <a:rPr lang="de-DE" dirty="0" smtClean="0"/>
              <a:t>Allgemeines</a:t>
            </a:r>
            <a:endParaRPr lang="de-DE" dirty="0"/>
          </a:p>
        </p:txBody>
      </p:sp>
      <p:sp>
        <p:nvSpPr>
          <p:cNvPr id="3" name="Untertitel 2"/>
          <p:cNvSpPr>
            <a:spLocks noGrp="1"/>
          </p:cNvSpPr>
          <p:nvPr>
            <p:ph type="subTitle" idx="1"/>
          </p:nvPr>
        </p:nvSpPr>
        <p:spPr>
          <a:xfrm>
            <a:off x="611562" y="951570"/>
            <a:ext cx="7848873" cy="3888432"/>
          </a:xfrm>
        </p:spPr>
        <p:txBody>
          <a:bodyPr>
            <a:normAutofit fontScale="77500" lnSpcReduction="20000"/>
          </a:bodyPr>
          <a:lstStyle/>
          <a:p>
            <a:pPr>
              <a:lnSpc>
                <a:spcPct val="90000"/>
              </a:lnSpc>
              <a:buClr>
                <a:schemeClr val="hlink"/>
              </a:buClr>
              <a:buSzPct val="60000"/>
              <a:defRPr/>
            </a:pPr>
            <a:r>
              <a:rPr lang="de-DE" dirty="0" smtClean="0">
                <a:solidFill>
                  <a:schemeClr val="tx1"/>
                </a:solidFill>
              </a:rPr>
              <a:t>Die Teilnehmerteams, bestehend aus Fahrer und Beifahrer, erhalten die Fahrtunterlagen mit den verschiedenen Aufgaben und sollen die Strecke innerhalb der vorgegebenen Zeit möglichst genau nachfahren. </a:t>
            </a:r>
          </a:p>
          <a:p>
            <a:pPr>
              <a:lnSpc>
                <a:spcPct val="90000"/>
              </a:lnSpc>
              <a:buClr>
                <a:schemeClr val="hlink"/>
              </a:buClr>
              <a:buSzPct val="60000"/>
              <a:defRPr/>
            </a:pPr>
            <a:endParaRPr lang="de-DE" sz="1400" dirty="0" smtClean="0">
              <a:solidFill>
                <a:schemeClr val="tx1"/>
              </a:solidFill>
            </a:endParaRPr>
          </a:p>
          <a:p>
            <a:pPr>
              <a:lnSpc>
                <a:spcPct val="90000"/>
              </a:lnSpc>
              <a:buClr>
                <a:schemeClr val="hlink"/>
              </a:buClr>
              <a:buSzPct val="60000"/>
              <a:defRPr/>
            </a:pPr>
            <a:r>
              <a:rPr lang="de-DE" dirty="0" smtClean="0">
                <a:solidFill>
                  <a:schemeClr val="tx1"/>
                </a:solidFill>
              </a:rPr>
              <a:t>Hieraus ergibt sich einer Durchschnittsgeschwindigkeit von ca. 20 - 25 km/h. </a:t>
            </a:r>
          </a:p>
          <a:p>
            <a:pPr>
              <a:lnSpc>
                <a:spcPct val="90000"/>
              </a:lnSpc>
              <a:buClr>
                <a:schemeClr val="hlink"/>
              </a:buClr>
              <a:buSzPct val="60000"/>
              <a:defRPr/>
            </a:pPr>
            <a:endParaRPr lang="de-DE" dirty="0" smtClean="0">
              <a:solidFill>
                <a:schemeClr val="tx1"/>
              </a:solidFill>
            </a:endParaRPr>
          </a:p>
          <a:p>
            <a:pPr algn="l">
              <a:lnSpc>
                <a:spcPct val="90000"/>
              </a:lnSpc>
              <a:defRPr/>
            </a:pPr>
            <a:r>
              <a:rPr lang="de-DE" dirty="0" smtClean="0">
                <a:solidFill>
                  <a:schemeClr val="tx1"/>
                </a:solidFill>
              </a:rPr>
              <a:t>„Das schafft heute jeder Traktor</a:t>
            </a:r>
            <a:r>
              <a:rPr lang="de-DE" altLang="de-DE" dirty="0" smtClean="0">
                <a:solidFill>
                  <a:schemeClr val="tx1"/>
                </a:solidFill>
              </a:rPr>
              <a:t>“</a:t>
            </a:r>
            <a:r>
              <a:rPr lang="de-DE" dirty="0" smtClean="0">
                <a:solidFill>
                  <a:schemeClr val="tx1"/>
                </a:solidFill>
              </a:rPr>
              <a:t>, wird manch einer sagen, doch ganz so einfach ist es aber nicht.  </a:t>
            </a:r>
          </a:p>
          <a:p>
            <a:pPr algn="l">
              <a:lnSpc>
                <a:spcPct val="90000"/>
              </a:lnSpc>
              <a:defRPr/>
            </a:pPr>
            <a:endParaRPr lang="de-DE" dirty="0" smtClean="0">
              <a:solidFill>
                <a:schemeClr val="tx1"/>
              </a:solidFill>
            </a:endParaRPr>
          </a:p>
          <a:p>
            <a:pPr algn="l">
              <a:lnSpc>
                <a:spcPct val="90000"/>
              </a:lnSpc>
              <a:defRPr/>
            </a:pPr>
            <a:r>
              <a:rPr lang="de-DE" dirty="0" smtClean="0">
                <a:solidFill>
                  <a:schemeClr val="tx1"/>
                </a:solidFill>
              </a:rPr>
              <a:t>Diese niedrige Durchschnittsgeschwindigkeit kommt durch diverse Stopps und „Fehlfahrten“ zustande. </a:t>
            </a:r>
          </a:p>
        </p:txBody>
      </p:sp>
      <p:sp>
        <p:nvSpPr>
          <p:cNvPr id="4" name="Foliennummernplatzhalter 3"/>
          <p:cNvSpPr>
            <a:spLocks noGrp="1"/>
          </p:cNvSpPr>
          <p:nvPr>
            <p:ph type="sldNum" sz="quarter" idx="12"/>
          </p:nvPr>
        </p:nvSpPr>
        <p:spPr/>
        <p:txBody>
          <a:bodyPr/>
          <a:lstStyle/>
          <a:p>
            <a:fld id="{25DC64AD-9008-4397-ABC2-4480C844BCBB}" type="slidenum">
              <a:rPr lang="de-DE" smtClean="0"/>
              <a:pPr/>
              <a:t>3</a:t>
            </a:fld>
            <a:endParaRPr lang="de-D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Schattenkopie</a:t>
            </a:r>
            <a:endParaRPr lang="de-DE" dirty="0"/>
          </a:p>
        </p:txBody>
      </p:sp>
      <p:pic>
        <p:nvPicPr>
          <p:cNvPr id="5" name="Inhaltsplatzhalter 4" descr="Scan.jpg"/>
          <p:cNvPicPr>
            <a:picLocks noGrp="1" noChangeAspect="1"/>
          </p:cNvPicPr>
          <p:nvPr>
            <p:ph idx="1"/>
          </p:nvPr>
        </p:nvPicPr>
        <p:blipFill>
          <a:blip r:embed="rId3" cstate="print"/>
          <a:stretch>
            <a:fillRect/>
          </a:stretch>
        </p:blipFill>
        <p:spPr>
          <a:xfrm>
            <a:off x="4499996" y="195486"/>
            <a:ext cx="3880880" cy="4794347"/>
          </a:xfrm>
        </p:spPr>
      </p:pic>
      <p:sp>
        <p:nvSpPr>
          <p:cNvPr id="4" name="Foliennummernplatzhalter 3"/>
          <p:cNvSpPr>
            <a:spLocks noGrp="1"/>
          </p:cNvSpPr>
          <p:nvPr>
            <p:ph type="sldNum" sz="quarter" idx="12"/>
          </p:nvPr>
        </p:nvSpPr>
        <p:spPr/>
        <p:txBody>
          <a:bodyPr/>
          <a:lstStyle/>
          <a:p>
            <a:fld id="{25DC64AD-9008-4397-ABC2-4480C844BCBB}" type="slidenum">
              <a:rPr lang="de-DE" smtClean="0"/>
              <a:pPr/>
              <a:t>30</a:t>
            </a:fld>
            <a:endParaRPr lang="de-DE"/>
          </a:p>
        </p:txBody>
      </p:sp>
      <p:sp>
        <p:nvSpPr>
          <p:cNvPr id="6" name="Textfeld 5"/>
          <p:cNvSpPr txBox="1"/>
          <p:nvPr/>
        </p:nvSpPr>
        <p:spPr>
          <a:xfrm>
            <a:off x="899593" y="1779662"/>
            <a:ext cx="3168352" cy="1872208"/>
          </a:xfrm>
          <a:prstGeom prst="rect">
            <a:avLst/>
          </a:prstGeom>
          <a:noFill/>
        </p:spPr>
        <p:txBody>
          <a:bodyPr wrap="square" rtlCol="0">
            <a:noAutofit/>
          </a:bodyPr>
          <a:lstStyle/>
          <a:p>
            <a:r>
              <a:rPr lang="de-DE" dirty="0" smtClean="0"/>
              <a:t>Bei der Schattenkopie sind wie in der Aufgabenstellung alle Straßen die komplett zu sehen unter Einhaltung aller Regeln des Veranstalters abzufahren.</a:t>
            </a:r>
            <a:endParaRPr lang="de-D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Überlappung</a:t>
            </a:r>
            <a:endParaRPr lang="de-DE" dirty="0"/>
          </a:p>
        </p:txBody>
      </p:sp>
      <p:sp>
        <p:nvSpPr>
          <p:cNvPr id="6" name="Inhaltsplatzhalter 5"/>
          <p:cNvSpPr>
            <a:spLocks noGrp="1"/>
          </p:cNvSpPr>
          <p:nvPr>
            <p:ph idx="1"/>
          </p:nvPr>
        </p:nvSpPr>
        <p:spPr/>
        <p:txBody>
          <a:bodyPr>
            <a:normAutofit fontScale="55000" lnSpcReduction="20000"/>
          </a:bodyPr>
          <a:lstStyle/>
          <a:p>
            <a:pPr>
              <a:buClr>
                <a:schemeClr val="hlink"/>
              </a:buClr>
              <a:buSzPct val="60000"/>
              <a:buNone/>
              <a:defRPr/>
            </a:pPr>
            <a:r>
              <a:rPr lang="de-DE" u="sng" dirty="0" smtClean="0"/>
              <a:t>Überlappung</a:t>
            </a:r>
          </a:p>
          <a:p>
            <a:pPr>
              <a:lnSpc>
                <a:spcPct val="50000"/>
              </a:lnSpc>
              <a:buClr>
                <a:schemeClr val="hlink"/>
              </a:buClr>
              <a:buSzPct val="60000"/>
              <a:buNone/>
              <a:defRPr/>
            </a:pPr>
            <a:endParaRPr lang="de-DE" sz="1400" u="sng" dirty="0" smtClean="0"/>
          </a:p>
          <a:p>
            <a:pPr>
              <a:buClr>
                <a:schemeClr val="hlink"/>
              </a:buClr>
              <a:buSzPct val="60000"/>
              <a:buNone/>
              <a:defRPr/>
            </a:pPr>
            <a:r>
              <a:rPr lang="de-DE" dirty="0" smtClean="0"/>
              <a:t>Skizzen, egal welcher Art, können evtl. am Ende bzw. Anfang die nächste Skizze überlappen. Dies bedeutet z.B. dass das Ende einer Skizze über den Anfang der nächsten Skizze hinausragt. </a:t>
            </a:r>
          </a:p>
          <a:p>
            <a:pPr>
              <a:buClr>
                <a:schemeClr val="hlink"/>
              </a:buClr>
              <a:buSzPct val="60000"/>
              <a:buNone/>
              <a:defRPr/>
            </a:pPr>
            <a:endParaRPr lang="de-DE" sz="2400" dirty="0" smtClean="0"/>
          </a:p>
          <a:p>
            <a:pPr>
              <a:buClr>
                <a:schemeClr val="hlink"/>
              </a:buClr>
              <a:buSzPct val="60000"/>
              <a:buNone/>
              <a:defRPr/>
            </a:pPr>
            <a:r>
              <a:rPr lang="de-DE" dirty="0" smtClean="0"/>
              <a:t>Dies ist absichtlich und bedeutet, dass ein Teil der Strecke (dort wo sich die Skizzen überlappen) wiederholt werden muss, da der Grundsatz gilt, dass jede Aufgabe (Skizze) vollständig vom Anfang (A) bis zum Ende (E) abgefahren werden muss und erst dann die nächste Skizze vollständig von A bis E.</a:t>
            </a:r>
            <a:br>
              <a:rPr lang="de-DE" dirty="0" smtClean="0"/>
            </a:br>
            <a:r>
              <a:rPr lang="de-DE" sz="2400" dirty="0" smtClean="0"/>
              <a:t> </a:t>
            </a:r>
          </a:p>
          <a:p>
            <a:pPr>
              <a:buClr>
                <a:schemeClr val="hlink"/>
              </a:buClr>
              <a:buSzPct val="60000"/>
              <a:buNone/>
              <a:defRPr/>
            </a:pPr>
            <a:r>
              <a:rPr lang="de-DE" dirty="0" smtClean="0"/>
              <a:t>Daher sollte auf der Karte immer genau markiert werden, wo eine Skizze aufhört und die andere Skizze anfängt. Es gilt dann wie immer, den kürzesten Weg (nach Karte) zwischen den einzelnen Skizzenteilen zu nehmen und auch bei Überlappungen nie entgegengesetzt der Pfeilrichtung fahren.</a:t>
            </a:r>
          </a:p>
          <a:p>
            <a:pPr>
              <a:buNone/>
            </a:pPr>
            <a:endParaRPr lang="de-DE" dirty="0"/>
          </a:p>
        </p:txBody>
      </p:sp>
      <p:sp>
        <p:nvSpPr>
          <p:cNvPr id="4" name="Foliennummernplatzhalter 3"/>
          <p:cNvSpPr>
            <a:spLocks noGrp="1"/>
          </p:cNvSpPr>
          <p:nvPr>
            <p:ph type="sldNum" sz="quarter" idx="12"/>
          </p:nvPr>
        </p:nvSpPr>
        <p:spPr/>
        <p:txBody>
          <a:bodyPr/>
          <a:lstStyle/>
          <a:p>
            <a:fld id="{25DC64AD-9008-4397-ABC2-4480C844BCBB}" type="slidenum">
              <a:rPr lang="de-DE" smtClean="0"/>
              <a:pPr/>
              <a:t>31</a:t>
            </a:fld>
            <a:endParaRPr lang="de-D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Überlappung</a:t>
            </a:r>
            <a:endParaRPr lang="de-DE" dirty="0"/>
          </a:p>
        </p:txBody>
      </p:sp>
      <p:pic>
        <p:nvPicPr>
          <p:cNvPr id="8" name="Inhaltsplatzhalter 7" descr="Screenshot (76).png"/>
          <p:cNvPicPr>
            <a:picLocks noGrp="1" noChangeAspect="1"/>
          </p:cNvPicPr>
          <p:nvPr>
            <p:ph idx="1"/>
          </p:nvPr>
        </p:nvPicPr>
        <p:blipFill>
          <a:blip r:embed="rId3" cstate="print"/>
          <a:stretch>
            <a:fillRect/>
          </a:stretch>
        </p:blipFill>
        <p:spPr>
          <a:xfrm>
            <a:off x="4139952" y="267494"/>
            <a:ext cx="4643115" cy="4643114"/>
          </a:xfrm>
        </p:spPr>
      </p:pic>
      <p:sp>
        <p:nvSpPr>
          <p:cNvPr id="4" name="Foliennummernplatzhalter 3"/>
          <p:cNvSpPr>
            <a:spLocks noGrp="1"/>
          </p:cNvSpPr>
          <p:nvPr>
            <p:ph type="sldNum" sz="quarter" idx="12"/>
          </p:nvPr>
        </p:nvSpPr>
        <p:spPr/>
        <p:txBody>
          <a:bodyPr/>
          <a:lstStyle/>
          <a:p>
            <a:fld id="{25DC64AD-9008-4397-ABC2-4480C844BCBB}" type="slidenum">
              <a:rPr lang="de-DE" smtClean="0"/>
              <a:pPr/>
              <a:t>32</a:t>
            </a:fld>
            <a:endParaRPr lang="de-DE"/>
          </a:p>
        </p:txBody>
      </p:sp>
      <p:cxnSp>
        <p:nvCxnSpPr>
          <p:cNvPr id="10" name="Gerade Verbindung mit Pfeil 9"/>
          <p:cNvCxnSpPr/>
          <p:nvPr/>
        </p:nvCxnSpPr>
        <p:spPr>
          <a:xfrm flipH="1" flipV="1">
            <a:off x="6516215" y="1995686"/>
            <a:ext cx="504057"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flipV="1">
            <a:off x="6372204" y="1779662"/>
            <a:ext cx="440432" cy="3684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6372201" y="1995688"/>
            <a:ext cx="316112" cy="301621"/>
          </a:xfrm>
          <a:prstGeom prst="rect">
            <a:avLst/>
          </a:prstGeom>
          <a:noFill/>
        </p:spPr>
        <p:txBody>
          <a:bodyPr wrap="none" rtlCol="0">
            <a:spAutoFit/>
          </a:bodyPr>
          <a:lstStyle/>
          <a:p>
            <a:r>
              <a:rPr lang="de-DE" sz="1360" dirty="0" smtClean="0">
                <a:solidFill>
                  <a:srgbClr val="FF0000"/>
                </a:solidFill>
              </a:rPr>
              <a:t>3.</a:t>
            </a:r>
            <a:endParaRPr lang="de-DE" sz="1360" dirty="0">
              <a:solidFill>
                <a:srgbClr val="FF0000"/>
              </a:solidFill>
            </a:endParaRPr>
          </a:p>
        </p:txBody>
      </p:sp>
      <p:sp>
        <p:nvSpPr>
          <p:cNvPr id="20" name="Textfeld 19"/>
          <p:cNvSpPr txBox="1"/>
          <p:nvPr/>
        </p:nvSpPr>
        <p:spPr>
          <a:xfrm>
            <a:off x="6300192" y="1563640"/>
            <a:ext cx="316112" cy="301621"/>
          </a:xfrm>
          <a:prstGeom prst="rect">
            <a:avLst/>
          </a:prstGeom>
          <a:noFill/>
        </p:spPr>
        <p:txBody>
          <a:bodyPr wrap="none" rtlCol="0">
            <a:spAutoFit/>
          </a:bodyPr>
          <a:lstStyle/>
          <a:p>
            <a:r>
              <a:rPr lang="de-DE" sz="1360" dirty="0" smtClean="0">
                <a:solidFill>
                  <a:srgbClr val="FF0000"/>
                </a:solidFill>
              </a:rPr>
              <a:t>4.</a:t>
            </a:r>
            <a:endParaRPr lang="de-DE" sz="1360" dirty="0">
              <a:solidFill>
                <a:srgbClr val="FF0000"/>
              </a:solidFill>
            </a:endParaRPr>
          </a:p>
        </p:txBody>
      </p:sp>
      <p:cxnSp>
        <p:nvCxnSpPr>
          <p:cNvPr id="21" name="Gerade Verbindung mit Pfeil 20"/>
          <p:cNvCxnSpPr/>
          <p:nvPr/>
        </p:nvCxnSpPr>
        <p:spPr>
          <a:xfrm flipH="1" flipV="1">
            <a:off x="8388428" y="2859782"/>
            <a:ext cx="144016"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H="1">
            <a:off x="7452320" y="2571750"/>
            <a:ext cx="57606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H="1" flipV="1">
            <a:off x="4932044" y="771550"/>
            <a:ext cx="432048"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4932041" y="555528"/>
            <a:ext cx="316112" cy="301621"/>
          </a:xfrm>
          <a:prstGeom prst="rect">
            <a:avLst/>
          </a:prstGeom>
          <a:noFill/>
        </p:spPr>
        <p:txBody>
          <a:bodyPr wrap="none" rtlCol="0">
            <a:spAutoFit/>
          </a:bodyPr>
          <a:lstStyle/>
          <a:p>
            <a:r>
              <a:rPr lang="de-DE" sz="1360" dirty="0" smtClean="0">
                <a:solidFill>
                  <a:srgbClr val="FF0000"/>
                </a:solidFill>
              </a:rPr>
              <a:t>5.</a:t>
            </a:r>
            <a:endParaRPr lang="de-DE" sz="1360" dirty="0">
              <a:solidFill>
                <a:srgbClr val="FF0000"/>
              </a:solidFill>
            </a:endParaRPr>
          </a:p>
        </p:txBody>
      </p:sp>
      <p:sp>
        <p:nvSpPr>
          <p:cNvPr id="29" name="Textfeld 28"/>
          <p:cNvSpPr txBox="1"/>
          <p:nvPr/>
        </p:nvSpPr>
        <p:spPr>
          <a:xfrm>
            <a:off x="8460432" y="2787776"/>
            <a:ext cx="316112" cy="301621"/>
          </a:xfrm>
          <a:prstGeom prst="rect">
            <a:avLst/>
          </a:prstGeom>
          <a:noFill/>
        </p:spPr>
        <p:txBody>
          <a:bodyPr wrap="none" rtlCol="0">
            <a:spAutoFit/>
          </a:bodyPr>
          <a:lstStyle/>
          <a:p>
            <a:r>
              <a:rPr lang="de-DE" sz="1360" dirty="0" smtClean="0">
                <a:solidFill>
                  <a:srgbClr val="FF0000"/>
                </a:solidFill>
              </a:rPr>
              <a:t>1.</a:t>
            </a:r>
            <a:endParaRPr lang="de-DE" sz="1360" dirty="0">
              <a:solidFill>
                <a:srgbClr val="FF0000"/>
              </a:solidFill>
            </a:endParaRPr>
          </a:p>
        </p:txBody>
      </p:sp>
      <p:sp>
        <p:nvSpPr>
          <p:cNvPr id="30" name="Textfeld 29"/>
          <p:cNvSpPr txBox="1"/>
          <p:nvPr/>
        </p:nvSpPr>
        <p:spPr>
          <a:xfrm>
            <a:off x="7596336" y="2211712"/>
            <a:ext cx="316112" cy="301621"/>
          </a:xfrm>
          <a:prstGeom prst="rect">
            <a:avLst/>
          </a:prstGeom>
          <a:noFill/>
        </p:spPr>
        <p:txBody>
          <a:bodyPr wrap="none" rtlCol="0">
            <a:spAutoFit/>
          </a:bodyPr>
          <a:lstStyle/>
          <a:p>
            <a:r>
              <a:rPr lang="de-DE" sz="1360" dirty="0" smtClean="0">
                <a:solidFill>
                  <a:srgbClr val="FF0000"/>
                </a:solidFill>
              </a:rPr>
              <a:t>2.</a:t>
            </a:r>
            <a:endParaRPr lang="de-DE" sz="1360" dirty="0">
              <a:solidFill>
                <a:srgbClr val="FF0000"/>
              </a:solidFill>
            </a:endParaRPr>
          </a:p>
        </p:txBody>
      </p:sp>
      <p:sp>
        <p:nvSpPr>
          <p:cNvPr id="31" name="Textfeld 30"/>
          <p:cNvSpPr txBox="1"/>
          <p:nvPr/>
        </p:nvSpPr>
        <p:spPr>
          <a:xfrm>
            <a:off x="539555" y="1563640"/>
            <a:ext cx="2952329" cy="646331"/>
          </a:xfrm>
          <a:prstGeom prst="rect">
            <a:avLst/>
          </a:prstGeom>
          <a:noFill/>
        </p:spPr>
        <p:txBody>
          <a:bodyPr wrap="square" rtlCol="0">
            <a:spAutoFit/>
          </a:bodyPr>
          <a:lstStyle/>
          <a:p>
            <a:r>
              <a:rPr lang="de-DE" dirty="0" smtClean="0"/>
              <a:t>Überlappung in einem Kartenabschnitt.</a:t>
            </a:r>
            <a:endParaRPr lang="de-D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Überlappung</a:t>
            </a:r>
            <a:endParaRPr lang="de-DE" dirty="0"/>
          </a:p>
        </p:txBody>
      </p:sp>
      <p:pic>
        <p:nvPicPr>
          <p:cNvPr id="5" name="Inhaltsplatzhalter 4" descr="Screenshot (74).png"/>
          <p:cNvPicPr>
            <a:picLocks noGrp="1" noChangeAspect="1"/>
          </p:cNvPicPr>
          <p:nvPr>
            <p:ph idx="1"/>
          </p:nvPr>
        </p:nvPicPr>
        <p:blipFill>
          <a:blip r:embed="rId3" cstate="print"/>
          <a:stretch>
            <a:fillRect/>
          </a:stretch>
        </p:blipFill>
        <p:spPr>
          <a:xfrm>
            <a:off x="4991258" y="1059582"/>
            <a:ext cx="3823895" cy="3610099"/>
          </a:xfrm>
        </p:spPr>
      </p:pic>
      <p:sp>
        <p:nvSpPr>
          <p:cNvPr id="4" name="Foliennummernplatzhalter 3"/>
          <p:cNvSpPr>
            <a:spLocks noGrp="1"/>
          </p:cNvSpPr>
          <p:nvPr>
            <p:ph type="sldNum" sz="quarter" idx="12"/>
          </p:nvPr>
        </p:nvSpPr>
        <p:spPr/>
        <p:txBody>
          <a:bodyPr/>
          <a:lstStyle/>
          <a:p>
            <a:fld id="{25DC64AD-9008-4397-ABC2-4480C844BCBB}" type="slidenum">
              <a:rPr lang="de-DE" smtClean="0"/>
              <a:pPr/>
              <a:t>33</a:t>
            </a:fld>
            <a:endParaRPr lang="de-DE"/>
          </a:p>
        </p:txBody>
      </p:sp>
      <p:sp>
        <p:nvSpPr>
          <p:cNvPr id="6" name="Textfeld 5"/>
          <p:cNvSpPr txBox="1"/>
          <p:nvPr/>
        </p:nvSpPr>
        <p:spPr>
          <a:xfrm>
            <a:off x="179511" y="1275608"/>
            <a:ext cx="4824537" cy="2585323"/>
          </a:xfrm>
          <a:prstGeom prst="rect">
            <a:avLst/>
          </a:prstGeom>
          <a:noFill/>
        </p:spPr>
        <p:txBody>
          <a:bodyPr wrap="square" rtlCol="0">
            <a:spAutoFit/>
          </a:bodyPr>
          <a:lstStyle/>
          <a:p>
            <a:r>
              <a:rPr lang="de-DE" dirty="0" smtClean="0"/>
              <a:t>Nach der Aufgabenstellung müssen die Pfeile der Nummer nach (21-22-23-24-25…) abgefahren werden. Pfeil 22 endet kurz vor der S-Kurve Pfeil 23 beginnt in der Ortsmitte also vor Ende des Pfeil 22. </a:t>
            </a:r>
          </a:p>
          <a:p>
            <a:r>
              <a:rPr lang="de-DE" u="sng" dirty="0" smtClean="0">
                <a:solidFill>
                  <a:srgbClr val="FF0000"/>
                </a:solidFill>
              </a:rPr>
              <a:t>Wir müssen alle Pfeile von Anfang bis Ende fahre.</a:t>
            </a:r>
          </a:p>
          <a:p>
            <a:r>
              <a:rPr lang="de-DE" dirty="0" smtClean="0"/>
              <a:t> </a:t>
            </a:r>
          </a:p>
          <a:p>
            <a:r>
              <a:rPr lang="de-DE" dirty="0" smtClean="0"/>
              <a:t>Jetzt müssen wir vom Ende Pfeil 22 den kürzesten Weg zum Anfang Pfeil 23 fahren.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GLP</a:t>
            </a:r>
            <a:endParaRPr lang="de-DE" dirty="0"/>
          </a:p>
        </p:txBody>
      </p:sp>
      <p:sp>
        <p:nvSpPr>
          <p:cNvPr id="3" name="Inhaltsplatzhalter 2"/>
          <p:cNvSpPr>
            <a:spLocks noGrp="1"/>
          </p:cNvSpPr>
          <p:nvPr>
            <p:ph idx="1"/>
          </p:nvPr>
        </p:nvSpPr>
        <p:spPr/>
        <p:txBody>
          <a:bodyPr>
            <a:normAutofit fontScale="77500" lnSpcReduction="20000"/>
          </a:bodyPr>
          <a:lstStyle/>
          <a:p>
            <a:pPr>
              <a:buNone/>
            </a:pPr>
            <a:r>
              <a:rPr lang="de-DE" dirty="0" smtClean="0"/>
              <a:t>Gleichmäßigkeitsprüfungen </a:t>
            </a:r>
          </a:p>
          <a:p>
            <a:pPr>
              <a:buNone/>
            </a:pPr>
            <a:r>
              <a:rPr lang="de-DE" dirty="0" smtClean="0"/>
              <a:t>Bei den GLP muss eine vom Veranstalter vorgegebene Strecke in einer bestimmten Durchschnittsgeschwindigkeit oder Zeit gefahren werden. Der Start erfolgt in der Regel stehend das Ziel ist meist nicht bekannt und unter umständen auch nicht zu sehen. Je nach Veranstaltung bekommen wir 2 oder 3 Eckdaten der GLP. Zum berechnen des fehlenden Wert kann eine Schnitttabelle benutzt werden oder anhand folgender Formel der fehlenden Wert berechnet werden.    </a:t>
            </a:r>
            <a:endParaRPr lang="de-DE" dirty="0"/>
          </a:p>
        </p:txBody>
      </p:sp>
      <p:sp>
        <p:nvSpPr>
          <p:cNvPr id="4" name="Foliennummernplatzhalter 3"/>
          <p:cNvSpPr>
            <a:spLocks noGrp="1"/>
          </p:cNvSpPr>
          <p:nvPr>
            <p:ph type="sldNum" sz="quarter" idx="12"/>
          </p:nvPr>
        </p:nvSpPr>
        <p:spPr/>
        <p:txBody>
          <a:bodyPr/>
          <a:lstStyle/>
          <a:p>
            <a:fld id="{25DC64AD-9008-4397-ABC2-4480C844BCBB}" type="slidenum">
              <a:rPr lang="de-DE" smtClean="0"/>
              <a:pPr/>
              <a:t>34</a:t>
            </a:fld>
            <a:endParaRPr lang="de-D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411512"/>
            <a:ext cx="8229600" cy="4183113"/>
          </a:xfrm>
        </p:spPr>
        <p:txBody>
          <a:bodyPr/>
          <a:lstStyle/>
          <a:p>
            <a:pPr>
              <a:buNone/>
            </a:pPr>
            <a:r>
              <a:rPr lang="de-DE" dirty="0" smtClean="0"/>
              <a:t>Es ist darauf zu achten die Werte in den hier angegebenen </a:t>
            </a:r>
            <a:r>
              <a:rPr lang="de-DE" dirty="0" smtClean="0">
                <a:solidFill>
                  <a:srgbClr val="FF0000"/>
                </a:solidFill>
              </a:rPr>
              <a:t>Einheiten</a:t>
            </a:r>
            <a:r>
              <a:rPr lang="de-DE" dirty="0" smtClean="0"/>
              <a:t> einzugeben. </a:t>
            </a:r>
          </a:p>
          <a:p>
            <a:pPr>
              <a:buNone/>
            </a:pPr>
            <a:r>
              <a:rPr lang="de-DE" dirty="0" smtClean="0"/>
              <a:t>Umrechnung von Schnitt – Strecke – Zeit</a:t>
            </a:r>
          </a:p>
          <a:p>
            <a:pPr>
              <a:buNone/>
            </a:pPr>
            <a:endParaRPr lang="de-DE" dirty="0" smtClean="0"/>
          </a:p>
          <a:p>
            <a:pPr>
              <a:buNone/>
            </a:pPr>
            <a:endParaRPr lang="de-DE" dirty="0" smtClean="0"/>
          </a:p>
        </p:txBody>
      </p:sp>
      <p:sp>
        <p:nvSpPr>
          <p:cNvPr id="4" name="Foliennummernplatzhalter 3"/>
          <p:cNvSpPr>
            <a:spLocks noGrp="1"/>
          </p:cNvSpPr>
          <p:nvPr>
            <p:ph type="sldNum" sz="quarter" idx="12"/>
          </p:nvPr>
        </p:nvSpPr>
        <p:spPr/>
        <p:txBody>
          <a:bodyPr/>
          <a:lstStyle/>
          <a:p>
            <a:fld id="{25DC64AD-9008-4397-ABC2-4480C844BCBB}" type="slidenum">
              <a:rPr lang="de-DE" smtClean="0"/>
              <a:pPr/>
              <a:t>35</a:t>
            </a:fld>
            <a:endParaRPr lang="de-DE"/>
          </a:p>
        </p:txBody>
      </p:sp>
      <p:pic>
        <p:nvPicPr>
          <p:cNvPr id="6" name="Grafik 5" descr="Screenshot (77).png"/>
          <p:cNvPicPr>
            <a:picLocks noChangeAspect="1"/>
          </p:cNvPicPr>
          <p:nvPr/>
        </p:nvPicPr>
        <p:blipFill>
          <a:blip r:embed="rId3" cstate="print"/>
          <a:stretch>
            <a:fillRect/>
          </a:stretch>
        </p:blipFill>
        <p:spPr>
          <a:xfrm>
            <a:off x="467543" y="2139704"/>
            <a:ext cx="4999374" cy="2876497"/>
          </a:xfrm>
          <a:prstGeom prst="rect">
            <a:avLst/>
          </a:prstGeom>
        </p:spPr>
      </p:pic>
      <p:sp>
        <p:nvSpPr>
          <p:cNvPr id="7" name="Textfeld 6"/>
          <p:cNvSpPr txBox="1"/>
          <p:nvPr/>
        </p:nvSpPr>
        <p:spPr>
          <a:xfrm>
            <a:off x="5724128" y="2139703"/>
            <a:ext cx="3312370" cy="2880320"/>
          </a:xfrm>
          <a:prstGeom prst="rect">
            <a:avLst/>
          </a:prstGeom>
          <a:noFill/>
        </p:spPr>
        <p:txBody>
          <a:bodyPr wrap="square" rtlCol="0">
            <a:noAutofit/>
          </a:bodyPr>
          <a:lstStyle/>
          <a:p>
            <a:r>
              <a:rPr lang="de-DE" dirty="0" smtClean="0"/>
              <a:t>Beispiel:</a:t>
            </a:r>
          </a:p>
          <a:p>
            <a:r>
              <a:rPr lang="de-DE" dirty="0" smtClean="0"/>
              <a:t>Aufgabe 250 Meter mit einem Schnitt von 14 km/h </a:t>
            </a:r>
          </a:p>
          <a:p>
            <a:endParaRPr lang="de-DE" dirty="0" smtClean="0"/>
          </a:p>
          <a:p>
            <a:r>
              <a:rPr lang="de-DE" dirty="0" smtClean="0"/>
              <a:t>250 x 3,6 / 14 = 64,3 Sekunden</a:t>
            </a:r>
          </a:p>
          <a:p>
            <a:endParaRPr lang="de-DE" dirty="0" smtClean="0"/>
          </a:p>
          <a:p>
            <a:r>
              <a:rPr lang="de-DE" dirty="0" smtClean="0"/>
              <a:t>Die Strecke von 250 Meter muss mit einer </a:t>
            </a:r>
            <a:r>
              <a:rPr lang="de-DE" dirty="0" err="1" smtClean="0"/>
              <a:t>Durchnittsgeschw</a:t>
            </a:r>
            <a:r>
              <a:rPr lang="de-DE" dirty="0" smtClean="0"/>
              <a:t>. von 14 km/h in 64,3 Sekunden befahren werden</a:t>
            </a:r>
          </a:p>
          <a:p>
            <a:endParaRPr lang="de-D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3" y="195486"/>
            <a:ext cx="8229600" cy="857250"/>
          </a:xfrm>
        </p:spPr>
        <p:txBody>
          <a:bodyPr/>
          <a:lstStyle/>
          <a:p>
            <a:r>
              <a:rPr lang="de-DE" dirty="0" smtClean="0"/>
              <a:t>Fischgräten</a:t>
            </a:r>
            <a:endParaRPr lang="de-DE" dirty="0"/>
          </a:p>
        </p:txBody>
      </p:sp>
      <p:sp>
        <p:nvSpPr>
          <p:cNvPr id="3" name="Inhaltsplatzhalter 2"/>
          <p:cNvSpPr>
            <a:spLocks noGrp="1"/>
          </p:cNvSpPr>
          <p:nvPr>
            <p:ph idx="1"/>
          </p:nvPr>
        </p:nvSpPr>
        <p:spPr>
          <a:xfrm>
            <a:off x="1115619" y="1200151"/>
            <a:ext cx="7571184" cy="3394472"/>
          </a:xfrm>
        </p:spPr>
        <p:txBody>
          <a:bodyPr>
            <a:normAutofit lnSpcReduction="10000"/>
          </a:bodyPr>
          <a:lstStyle/>
          <a:p>
            <a:pPr>
              <a:buNone/>
            </a:pPr>
            <a:r>
              <a:rPr lang="de-DE" dirty="0" smtClean="0"/>
              <a:t>Fischgräten sind ähnlich wie die Chinesen zu lesen, mit dem unterschied dass es nur ein durchgehender Pfeil mit diversen Abzweigungen gibt. Die Umsetzung auf die Straße bezieht sich auf die Straßen die </a:t>
            </a:r>
            <a:r>
              <a:rPr lang="de-DE" b="1" u="sng" dirty="0" smtClean="0">
                <a:solidFill>
                  <a:srgbClr val="FF0000"/>
                </a:solidFill>
              </a:rPr>
              <a:t>nicht</a:t>
            </a:r>
            <a:r>
              <a:rPr lang="de-DE" dirty="0" smtClean="0"/>
              <a:t> gefahren werden. Ein Beispiel folgt gleich.</a:t>
            </a:r>
            <a:endParaRPr lang="de-DE" dirty="0"/>
          </a:p>
        </p:txBody>
      </p:sp>
      <p:sp>
        <p:nvSpPr>
          <p:cNvPr id="4" name="Foliennummernplatzhalter 3"/>
          <p:cNvSpPr>
            <a:spLocks noGrp="1"/>
          </p:cNvSpPr>
          <p:nvPr>
            <p:ph type="sldNum" sz="quarter" idx="12"/>
          </p:nvPr>
        </p:nvSpPr>
        <p:spPr/>
        <p:txBody>
          <a:bodyPr/>
          <a:lstStyle/>
          <a:p>
            <a:fld id="{25DC64AD-9008-4397-ABC2-4480C844BCBB}" type="slidenum">
              <a:rPr lang="de-DE" smtClean="0"/>
              <a:pPr/>
              <a:t>36</a:t>
            </a:fld>
            <a:endParaRPr lang="de-DE"/>
          </a:p>
        </p:txBody>
      </p:sp>
      <p:cxnSp>
        <p:nvCxnSpPr>
          <p:cNvPr id="7" name="Gerade Verbindung mit Pfeil 6"/>
          <p:cNvCxnSpPr/>
          <p:nvPr/>
        </p:nvCxnSpPr>
        <p:spPr>
          <a:xfrm flipV="1">
            <a:off x="683568" y="1203599"/>
            <a:ext cx="0" cy="3456384"/>
          </a:xfrm>
          <a:prstGeom prst="straightConnector1">
            <a:avLst/>
          </a:prstGeom>
          <a:ln w="22225" cap="sq" cmpd="sng">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395536" y="4299942"/>
            <a:ext cx="5760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683568" y="3579862"/>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683568" y="2283718"/>
            <a:ext cx="28803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flipV="1">
            <a:off x="683568" y="2139702"/>
            <a:ext cx="28803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flipV="1">
            <a:off x="395536" y="1491630"/>
            <a:ext cx="28803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95536" y="1347614"/>
            <a:ext cx="28803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395536" y="2931790"/>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3478"/>
            <a:ext cx="8229600" cy="720080"/>
          </a:xfrm>
        </p:spPr>
        <p:txBody>
          <a:bodyPr>
            <a:normAutofit fontScale="90000"/>
          </a:bodyPr>
          <a:lstStyle/>
          <a:p>
            <a:r>
              <a:rPr lang="de-DE" dirty="0" smtClean="0"/>
              <a:t>Fischgräten</a:t>
            </a:r>
            <a:endParaRPr lang="de-DE" dirty="0"/>
          </a:p>
        </p:txBody>
      </p:sp>
      <p:sp>
        <p:nvSpPr>
          <p:cNvPr id="4" name="Foliennummernplatzhalter 3"/>
          <p:cNvSpPr>
            <a:spLocks noGrp="1"/>
          </p:cNvSpPr>
          <p:nvPr>
            <p:ph type="sldNum" sz="quarter" idx="12"/>
          </p:nvPr>
        </p:nvSpPr>
        <p:spPr/>
        <p:txBody>
          <a:bodyPr/>
          <a:lstStyle/>
          <a:p>
            <a:fld id="{25DC64AD-9008-4397-ABC2-4480C844BCBB}" type="slidenum">
              <a:rPr lang="de-DE" smtClean="0"/>
              <a:pPr/>
              <a:t>37</a:t>
            </a:fld>
            <a:endParaRPr lang="de-DE"/>
          </a:p>
        </p:txBody>
      </p:sp>
      <p:cxnSp>
        <p:nvCxnSpPr>
          <p:cNvPr id="6" name="Gerade Verbindung mit Pfeil 5"/>
          <p:cNvCxnSpPr/>
          <p:nvPr/>
        </p:nvCxnSpPr>
        <p:spPr>
          <a:xfrm flipV="1">
            <a:off x="1619673" y="1347614"/>
            <a:ext cx="0" cy="3456384"/>
          </a:xfrm>
          <a:prstGeom prst="straightConnector1">
            <a:avLst/>
          </a:prstGeom>
          <a:ln w="22225" cap="sq" cmpd="sng">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1331641" y="4443958"/>
            <a:ext cx="5760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1619673" y="3723878"/>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1619673" y="2427734"/>
            <a:ext cx="28803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flipV="1">
            <a:off x="1619673" y="2283718"/>
            <a:ext cx="28803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V="1">
            <a:off x="1331639" y="1635646"/>
            <a:ext cx="28803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1331639" y="1491630"/>
            <a:ext cx="28803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1331639" y="3075806"/>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3131840" y="915566"/>
            <a:ext cx="3612912" cy="369332"/>
          </a:xfrm>
          <a:prstGeom prst="rect">
            <a:avLst/>
          </a:prstGeom>
          <a:noFill/>
        </p:spPr>
        <p:txBody>
          <a:bodyPr wrap="none" rtlCol="0">
            <a:spAutoFit/>
          </a:bodyPr>
          <a:lstStyle/>
          <a:p>
            <a:r>
              <a:rPr lang="de-DE" dirty="0" smtClean="0"/>
              <a:t>Und die möglichen Straßenvarianten</a:t>
            </a:r>
            <a:endParaRPr lang="de-DE" dirty="0"/>
          </a:p>
        </p:txBody>
      </p:sp>
      <p:cxnSp>
        <p:nvCxnSpPr>
          <p:cNvPr id="34" name="Gerade Verbindung 33"/>
          <p:cNvCxnSpPr/>
          <p:nvPr/>
        </p:nvCxnSpPr>
        <p:spPr>
          <a:xfrm>
            <a:off x="395536" y="1995686"/>
            <a:ext cx="8280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467543" y="3435846"/>
            <a:ext cx="8280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a:off x="539552" y="4803998"/>
            <a:ext cx="8280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539552" y="4155926"/>
            <a:ext cx="8280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a:off x="467543" y="2787774"/>
            <a:ext cx="8280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V="1">
            <a:off x="3851920" y="4227934"/>
            <a:ext cx="0" cy="360040"/>
          </a:xfrm>
          <a:prstGeom prst="straightConnector1">
            <a:avLst/>
          </a:prstGeom>
          <a:ln w="158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a:off x="3635900" y="4443958"/>
            <a:ext cx="43204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a:off x="4644008" y="4443958"/>
            <a:ext cx="144016" cy="14401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a:off x="4499996" y="4299943"/>
            <a:ext cx="152400"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flipV="1">
            <a:off x="4644009" y="4227934"/>
            <a:ext cx="0" cy="360040"/>
          </a:xfrm>
          <a:prstGeom prst="straightConnector1">
            <a:avLst/>
          </a:prstGeom>
          <a:ln w="158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flipV="1">
            <a:off x="5364089" y="4227934"/>
            <a:ext cx="0" cy="36004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flipH="1" flipV="1">
            <a:off x="5220076" y="4227934"/>
            <a:ext cx="135632" cy="135632"/>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V="1">
            <a:off x="5220076" y="4371950"/>
            <a:ext cx="152400" cy="13563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flipV="1">
            <a:off x="5940153" y="4227934"/>
            <a:ext cx="0" cy="36004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flipV="1">
            <a:off x="5940156" y="4227934"/>
            <a:ext cx="144016" cy="144016"/>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a:xfrm>
            <a:off x="5940156" y="4371950"/>
            <a:ext cx="144016" cy="14401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V="1">
            <a:off x="3851920" y="3507854"/>
            <a:ext cx="0" cy="360040"/>
          </a:xfrm>
          <a:prstGeom prst="straightConnector1">
            <a:avLst/>
          </a:prstGeom>
          <a:ln w="158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a:xfrm>
            <a:off x="3851920" y="3723878"/>
            <a:ext cx="2160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p:nvPr/>
        </p:nvCxnSpPr>
        <p:spPr>
          <a:xfrm flipV="1">
            <a:off x="3851920" y="2859782"/>
            <a:ext cx="8384" cy="351656"/>
          </a:xfrm>
          <a:prstGeom prst="straightConnector1">
            <a:avLst/>
          </a:prstGeom>
          <a:ln w="158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H="1">
            <a:off x="4499992" y="357986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a:xfrm flipV="1">
            <a:off x="4716016" y="3579862"/>
            <a:ext cx="0" cy="216024"/>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flipV="1">
            <a:off x="5508105" y="3507854"/>
            <a:ext cx="0" cy="36004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flipH="1">
            <a:off x="5364092" y="3651870"/>
            <a:ext cx="135632" cy="224408"/>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a:off x="3635895" y="3075806"/>
            <a:ext cx="2160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a:xfrm flipV="1">
            <a:off x="4716016" y="3003798"/>
            <a:ext cx="0" cy="216024"/>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5" name="Gerade Verbindung mit Pfeil 84"/>
          <p:cNvCxnSpPr/>
          <p:nvPr/>
        </p:nvCxnSpPr>
        <p:spPr>
          <a:xfrm>
            <a:off x="4572003" y="3003798"/>
            <a:ext cx="368425" cy="838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flipV="1">
            <a:off x="5508105" y="2859782"/>
            <a:ext cx="0" cy="36004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p:nvCxnSpPr>
        <p:spPr>
          <a:xfrm>
            <a:off x="5508108" y="3003798"/>
            <a:ext cx="152400" cy="232792"/>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Gerade Verbindung mit Pfeil 89"/>
          <p:cNvCxnSpPr/>
          <p:nvPr/>
        </p:nvCxnSpPr>
        <p:spPr>
          <a:xfrm flipV="1">
            <a:off x="3851920" y="2139702"/>
            <a:ext cx="8384" cy="351656"/>
          </a:xfrm>
          <a:prstGeom prst="straightConnector1">
            <a:avLst/>
          </a:prstGeom>
          <a:ln w="158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a:off x="3851923" y="2355726"/>
            <a:ext cx="144016" cy="14401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a:off x="3851920" y="2355726"/>
            <a:ext cx="2160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p:nvCxnSpPr>
        <p:spPr>
          <a:xfrm flipH="1">
            <a:off x="4499992" y="2283718"/>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flipV="1">
            <a:off x="4716016" y="2139702"/>
            <a:ext cx="0" cy="36004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flipH="1">
            <a:off x="5292083" y="2067695"/>
            <a:ext cx="432048" cy="36004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flipV="1">
            <a:off x="5580112" y="2211710"/>
            <a:ext cx="0" cy="288032"/>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a:off x="5580115" y="2211710"/>
            <a:ext cx="144016" cy="14401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 Verbindung mit Pfeil 102"/>
          <p:cNvCxnSpPr/>
          <p:nvPr/>
        </p:nvCxnSpPr>
        <p:spPr>
          <a:xfrm flipV="1">
            <a:off x="3851920" y="1419622"/>
            <a:ext cx="8384" cy="351656"/>
          </a:xfrm>
          <a:prstGeom prst="straightConnector1">
            <a:avLst/>
          </a:prstGeom>
          <a:ln w="158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p:nvCxnSpPr>
        <p:spPr>
          <a:xfrm flipV="1">
            <a:off x="3707907" y="1635646"/>
            <a:ext cx="152400" cy="13563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 Verbindung 104"/>
          <p:cNvCxnSpPr/>
          <p:nvPr/>
        </p:nvCxnSpPr>
        <p:spPr>
          <a:xfrm>
            <a:off x="3635895" y="1635646"/>
            <a:ext cx="2160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p:nvCxnSpPr>
        <p:spPr>
          <a:xfrm flipV="1">
            <a:off x="4716016" y="1419623"/>
            <a:ext cx="0" cy="36004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07" name="Gerade Verbindung mit Pfeil 106"/>
          <p:cNvCxnSpPr/>
          <p:nvPr/>
        </p:nvCxnSpPr>
        <p:spPr>
          <a:xfrm>
            <a:off x="4572003" y="1563638"/>
            <a:ext cx="368425" cy="838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Gerade Verbindung mit Pfeil 107"/>
          <p:cNvCxnSpPr/>
          <p:nvPr/>
        </p:nvCxnSpPr>
        <p:spPr>
          <a:xfrm flipV="1">
            <a:off x="5292083" y="1347614"/>
            <a:ext cx="368425" cy="36004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flipV="1">
            <a:off x="5508105" y="1491631"/>
            <a:ext cx="0" cy="288032"/>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p:nvCxnSpPr>
        <p:spPr>
          <a:xfrm>
            <a:off x="5292080" y="1491630"/>
            <a:ext cx="22440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feld 117"/>
          <p:cNvSpPr txBox="1"/>
          <p:nvPr/>
        </p:nvSpPr>
        <p:spPr>
          <a:xfrm>
            <a:off x="827587" y="915566"/>
            <a:ext cx="1705147" cy="400110"/>
          </a:xfrm>
          <a:prstGeom prst="rect">
            <a:avLst/>
          </a:prstGeom>
          <a:noFill/>
        </p:spPr>
        <p:txBody>
          <a:bodyPr wrap="none" rtlCol="0">
            <a:spAutoFit/>
          </a:bodyPr>
          <a:lstStyle/>
          <a:p>
            <a:r>
              <a:rPr lang="de-DE" sz="2000" dirty="0" smtClean="0">
                <a:solidFill>
                  <a:srgbClr val="FF0000"/>
                </a:solidFill>
              </a:rPr>
              <a:t>Die Fischgräte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5DC64AD-9008-4397-ABC2-4480C844BCBB}" type="slidenum">
              <a:rPr lang="de-DE" smtClean="0"/>
              <a:pPr/>
              <a:t>38</a:t>
            </a:fld>
            <a:endParaRPr lang="de-DE"/>
          </a:p>
        </p:txBody>
      </p:sp>
      <p:pic>
        <p:nvPicPr>
          <p:cNvPr id="5" name="Grafik 4" descr="Karte.jpg"/>
          <p:cNvPicPr>
            <a:picLocks noChangeAspect="1"/>
          </p:cNvPicPr>
          <p:nvPr/>
        </p:nvPicPr>
        <p:blipFill>
          <a:blip r:embed="rId3" cstate="print"/>
          <a:stretch>
            <a:fillRect/>
          </a:stretch>
        </p:blipFill>
        <p:spPr>
          <a:xfrm>
            <a:off x="2987827" y="195488"/>
            <a:ext cx="5979024" cy="4445809"/>
          </a:xfrm>
          <a:prstGeom prst="rect">
            <a:avLst/>
          </a:prstGeom>
        </p:spPr>
      </p:pic>
      <p:cxnSp>
        <p:nvCxnSpPr>
          <p:cNvPr id="8" name="Gerade Verbindung mit Pfeil 7"/>
          <p:cNvCxnSpPr/>
          <p:nvPr/>
        </p:nvCxnSpPr>
        <p:spPr>
          <a:xfrm flipV="1">
            <a:off x="1259632" y="699542"/>
            <a:ext cx="0" cy="4032448"/>
          </a:xfrm>
          <a:prstGeom prst="straightConnector1">
            <a:avLst/>
          </a:prstGeom>
          <a:ln w="1905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flipH="1">
            <a:off x="1043607" y="4587974"/>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1043607" y="4443958"/>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1259632" y="4299942"/>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1259632" y="4155926"/>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H="1">
            <a:off x="1043607" y="4011910"/>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H="1">
            <a:off x="1043607" y="3867894"/>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1259632" y="3651870"/>
            <a:ext cx="216025"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flipV="1">
            <a:off x="1259632" y="3579862"/>
            <a:ext cx="216025"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H="1" flipV="1">
            <a:off x="1043607" y="3291830"/>
            <a:ext cx="216025"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flipH="1">
            <a:off x="1043607" y="3435846"/>
            <a:ext cx="216025"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flipH="1">
            <a:off x="1043607" y="3075806"/>
            <a:ext cx="216025"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flipH="1" flipV="1">
            <a:off x="1043607" y="2931790"/>
            <a:ext cx="216025"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flipH="1">
            <a:off x="1043607" y="2787774"/>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flipH="1">
            <a:off x="1043607" y="2571750"/>
            <a:ext cx="216025"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flipH="1" flipV="1">
            <a:off x="1043607" y="2427734"/>
            <a:ext cx="207641" cy="1356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a:xfrm>
            <a:off x="1259632" y="2355726"/>
            <a:ext cx="216025"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a:xfrm flipV="1">
            <a:off x="1259632" y="2283718"/>
            <a:ext cx="216025"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flipH="1">
            <a:off x="1043607" y="2211710"/>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a:off x="1043612" y="1995686"/>
            <a:ext cx="432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flipH="1">
            <a:off x="1043607" y="1779662"/>
            <a:ext cx="216025"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flipH="1" flipV="1">
            <a:off x="1043607" y="1635646"/>
            <a:ext cx="207641" cy="1356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flipH="1">
            <a:off x="1043607" y="1563638"/>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H="1">
            <a:off x="1043607" y="1419622"/>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flipH="1">
            <a:off x="1259632" y="1275606"/>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flipH="1">
            <a:off x="1259632" y="1131590"/>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flipH="1">
            <a:off x="1043607" y="987574"/>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Textfeld 64"/>
          <p:cNvSpPr txBox="1"/>
          <p:nvPr/>
        </p:nvSpPr>
        <p:spPr>
          <a:xfrm>
            <a:off x="179514" y="123479"/>
            <a:ext cx="2664297" cy="536685"/>
          </a:xfrm>
          <a:prstGeom prst="rect">
            <a:avLst/>
          </a:prstGeom>
          <a:noFill/>
        </p:spPr>
        <p:txBody>
          <a:bodyPr wrap="square" rtlCol="0">
            <a:spAutoFit/>
          </a:bodyPr>
          <a:lstStyle/>
          <a:p>
            <a:r>
              <a:rPr lang="de-DE" sz="2800" b="1" dirty="0" smtClean="0"/>
              <a:t>Übungsbeispiel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5DC64AD-9008-4397-ABC2-4480C844BCBB}" type="slidenum">
              <a:rPr lang="de-DE" smtClean="0"/>
              <a:pPr/>
              <a:t>39</a:t>
            </a:fld>
            <a:endParaRPr lang="de-DE"/>
          </a:p>
        </p:txBody>
      </p:sp>
      <p:pic>
        <p:nvPicPr>
          <p:cNvPr id="5" name="Grafik 4" descr="Karte.jpg"/>
          <p:cNvPicPr>
            <a:picLocks noChangeAspect="1"/>
          </p:cNvPicPr>
          <p:nvPr/>
        </p:nvPicPr>
        <p:blipFill>
          <a:blip r:embed="rId3" cstate="print"/>
          <a:stretch>
            <a:fillRect/>
          </a:stretch>
        </p:blipFill>
        <p:spPr>
          <a:xfrm>
            <a:off x="3275859" y="555526"/>
            <a:ext cx="5330953" cy="3963924"/>
          </a:xfrm>
          <a:prstGeom prst="rect">
            <a:avLst/>
          </a:prstGeom>
        </p:spPr>
      </p:pic>
      <p:cxnSp>
        <p:nvCxnSpPr>
          <p:cNvPr id="8" name="Gerade Verbindung mit Pfeil 7"/>
          <p:cNvCxnSpPr/>
          <p:nvPr/>
        </p:nvCxnSpPr>
        <p:spPr>
          <a:xfrm flipV="1">
            <a:off x="1259632" y="411511"/>
            <a:ext cx="0" cy="4320480"/>
          </a:xfrm>
          <a:prstGeom prst="straightConnector1">
            <a:avLst/>
          </a:prstGeom>
          <a:ln w="1905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flipH="1">
            <a:off x="1043607" y="4587974"/>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1043607" y="4443958"/>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1259632" y="4299942"/>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1259632" y="4155926"/>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H="1">
            <a:off x="1043607" y="4011910"/>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H="1">
            <a:off x="1043607" y="3867894"/>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1259632" y="3651870"/>
            <a:ext cx="216025"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flipV="1">
            <a:off x="1259632" y="3579862"/>
            <a:ext cx="216025"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H="1" flipV="1">
            <a:off x="1043607" y="3291830"/>
            <a:ext cx="216025"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flipH="1">
            <a:off x="1043607" y="3435846"/>
            <a:ext cx="216025"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flipH="1">
            <a:off x="1043607" y="3075806"/>
            <a:ext cx="216025"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flipH="1" flipV="1">
            <a:off x="1043607" y="2931790"/>
            <a:ext cx="216025"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flipH="1">
            <a:off x="1043607" y="2787774"/>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flipH="1">
            <a:off x="1043607" y="2571750"/>
            <a:ext cx="216025"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flipH="1" flipV="1">
            <a:off x="1043607" y="2427734"/>
            <a:ext cx="207641" cy="1356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a:xfrm>
            <a:off x="1259632" y="2355726"/>
            <a:ext cx="216025"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a:xfrm flipV="1">
            <a:off x="1259632" y="2283718"/>
            <a:ext cx="216025"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flipH="1">
            <a:off x="1043607" y="2211710"/>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a:off x="1043612" y="1995686"/>
            <a:ext cx="432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flipH="1">
            <a:off x="1043607" y="1779662"/>
            <a:ext cx="216025"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flipH="1" flipV="1">
            <a:off x="1043607" y="1635646"/>
            <a:ext cx="207641" cy="1356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flipH="1">
            <a:off x="1043607" y="1563638"/>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H="1">
            <a:off x="1043607" y="1419622"/>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flipH="1">
            <a:off x="1259632" y="1275606"/>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flipH="1">
            <a:off x="1259632" y="1131590"/>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flipH="1">
            <a:off x="1043607" y="987574"/>
            <a:ext cx="21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flipV="1">
            <a:off x="4211962" y="4299942"/>
            <a:ext cx="2664297" cy="7200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6876256" y="4083919"/>
            <a:ext cx="0" cy="2160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5292083" y="3939902"/>
            <a:ext cx="1584176" cy="14401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flipV="1">
            <a:off x="5292080" y="3507854"/>
            <a:ext cx="0" cy="4320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a:off x="5292080" y="3507854"/>
            <a:ext cx="108012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flipV="1">
            <a:off x="6372201" y="2931790"/>
            <a:ext cx="0" cy="57606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flipH="1">
            <a:off x="6372202" y="2931790"/>
            <a:ext cx="6480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1259635" y="4299942"/>
            <a:ext cx="157669" cy="230832"/>
          </a:xfrm>
          <a:prstGeom prst="rect">
            <a:avLst/>
          </a:prstGeom>
          <a:noFill/>
        </p:spPr>
        <p:txBody>
          <a:bodyPr wrap="square" rtlCol="0">
            <a:spAutoFit/>
          </a:bodyPr>
          <a:lstStyle/>
          <a:p>
            <a:r>
              <a:rPr lang="de-DE" sz="900" dirty="0" smtClean="0">
                <a:solidFill>
                  <a:srgbClr val="FF0000"/>
                </a:solidFill>
              </a:rPr>
              <a:t>2</a:t>
            </a:r>
            <a:endParaRPr lang="de-DE" sz="900" dirty="0">
              <a:solidFill>
                <a:srgbClr val="FF0000"/>
              </a:solidFill>
            </a:endParaRPr>
          </a:p>
        </p:txBody>
      </p:sp>
      <p:sp>
        <p:nvSpPr>
          <p:cNvPr id="72" name="Textfeld 71"/>
          <p:cNvSpPr txBox="1"/>
          <p:nvPr/>
        </p:nvSpPr>
        <p:spPr>
          <a:xfrm>
            <a:off x="1475660" y="4155926"/>
            <a:ext cx="157669" cy="230832"/>
          </a:xfrm>
          <a:prstGeom prst="rect">
            <a:avLst/>
          </a:prstGeom>
          <a:noFill/>
        </p:spPr>
        <p:txBody>
          <a:bodyPr wrap="square" rtlCol="0">
            <a:spAutoFit/>
          </a:bodyPr>
          <a:lstStyle/>
          <a:p>
            <a:r>
              <a:rPr lang="de-DE" sz="900" dirty="0" smtClean="0">
                <a:solidFill>
                  <a:srgbClr val="FF0000"/>
                </a:solidFill>
              </a:rPr>
              <a:t>3</a:t>
            </a:r>
            <a:endParaRPr lang="de-DE" sz="900" dirty="0">
              <a:solidFill>
                <a:srgbClr val="FF0000"/>
              </a:solidFill>
            </a:endParaRPr>
          </a:p>
        </p:txBody>
      </p:sp>
      <p:sp>
        <p:nvSpPr>
          <p:cNvPr id="73" name="Textfeld 72"/>
          <p:cNvSpPr txBox="1"/>
          <p:nvPr/>
        </p:nvSpPr>
        <p:spPr>
          <a:xfrm>
            <a:off x="1475660" y="4011910"/>
            <a:ext cx="157669" cy="230832"/>
          </a:xfrm>
          <a:prstGeom prst="rect">
            <a:avLst/>
          </a:prstGeom>
          <a:noFill/>
        </p:spPr>
        <p:txBody>
          <a:bodyPr wrap="square" rtlCol="0">
            <a:spAutoFit/>
          </a:bodyPr>
          <a:lstStyle/>
          <a:p>
            <a:r>
              <a:rPr lang="de-DE" sz="900" dirty="0" smtClean="0">
                <a:solidFill>
                  <a:srgbClr val="FF0000"/>
                </a:solidFill>
              </a:rPr>
              <a:t>4</a:t>
            </a:r>
            <a:endParaRPr lang="de-DE" sz="900" dirty="0">
              <a:solidFill>
                <a:srgbClr val="FF0000"/>
              </a:solidFill>
            </a:endParaRPr>
          </a:p>
        </p:txBody>
      </p:sp>
      <p:sp>
        <p:nvSpPr>
          <p:cNvPr id="74" name="Textfeld 73"/>
          <p:cNvSpPr txBox="1"/>
          <p:nvPr/>
        </p:nvSpPr>
        <p:spPr>
          <a:xfrm>
            <a:off x="4355980" y="4083919"/>
            <a:ext cx="157669" cy="307777"/>
          </a:xfrm>
          <a:prstGeom prst="rect">
            <a:avLst/>
          </a:prstGeom>
          <a:noFill/>
        </p:spPr>
        <p:txBody>
          <a:bodyPr wrap="square" rtlCol="0">
            <a:spAutoFit/>
          </a:bodyPr>
          <a:lstStyle/>
          <a:p>
            <a:r>
              <a:rPr lang="de-DE" sz="1400" b="1" dirty="0" smtClean="0">
                <a:solidFill>
                  <a:srgbClr val="002060"/>
                </a:solidFill>
              </a:rPr>
              <a:t>1</a:t>
            </a:r>
            <a:endParaRPr lang="de-DE" sz="1400" b="1" dirty="0">
              <a:solidFill>
                <a:srgbClr val="002060"/>
              </a:solidFill>
            </a:endParaRPr>
          </a:p>
        </p:txBody>
      </p:sp>
      <p:sp>
        <p:nvSpPr>
          <p:cNvPr id="76" name="Textfeld 75"/>
          <p:cNvSpPr txBox="1"/>
          <p:nvPr/>
        </p:nvSpPr>
        <p:spPr>
          <a:xfrm>
            <a:off x="1259635" y="4443958"/>
            <a:ext cx="157669" cy="230832"/>
          </a:xfrm>
          <a:prstGeom prst="rect">
            <a:avLst/>
          </a:prstGeom>
          <a:noFill/>
        </p:spPr>
        <p:txBody>
          <a:bodyPr wrap="square" rtlCol="0">
            <a:spAutoFit/>
          </a:bodyPr>
          <a:lstStyle/>
          <a:p>
            <a:r>
              <a:rPr lang="de-DE" sz="900" dirty="0" smtClean="0">
                <a:solidFill>
                  <a:srgbClr val="FF0000"/>
                </a:solidFill>
              </a:rPr>
              <a:t>1</a:t>
            </a:r>
            <a:endParaRPr lang="de-DE" sz="900" dirty="0">
              <a:solidFill>
                <a:srgbClr val="FF0000"/>
              </a:solidFill>
            </a:endParaRPr>
          </a:p>
        </p:txBody>
      </p:sp>
      <p:sp>
        <p:nvSpPr>
          <p:cNvPr id="77" name="Textfeld 76"/>
          <p:cNvSpPr txBox="1"/>
          <p:nvPr/>
        </p:nvSpPr>
        <p:spPr>
          <a:xfrm>
            <a:off x="899596" y="3867894"/>
            <a:ext cx="157669" cy="230832"/>
          </a:xfrm>
          <a:prstGeom prst="rect">
            <a:avLst/>
          </a:prstGeom>
          <a:noFill/>
        </p:spPr>
        <p:txBody>
          <a:bodyPr wrap="square" rtlCol="0">
            <a:spAutoFit/>
          </a:bodyPr>
          <a:lstStyle/>
          <a:p>
            <a:r>
              <a:rPr lang="de-DE" sz="900" dirty="0" smtClean="0">
                <a:solidFill>
                  <a:srgbClr val="FF0000"/>
                </a:solidFill>
              </a:rPr>
              <a:t>5</a:t>
            </a:r>
            <a:endParaRPr lang="de-DE" sz="900" dirty="0">
              <a:solidFill>
                <a:srgbClr val="FF0000"/>
              </a:solidFill>
            </a:endParaRPr>
          </a:p>
        </p:txBody>
      </p:sp>
      <p:sp>
        <p:nvSpPr>
          <p:cNvPr id="79" name="Textfeld 78"/>
          <p:cNvSpPr txBox="1"/>
          <p:nvPr/>
        </p:nvSpPr>
        <p:spPr>
          <a:xfrm>
            <a:off x="899593" y="3723878"/>
            <a:ext cx="242374" cy="230832"/>
          </a:xfrm>
          <a:prstGeom prst="rect">
            <a:avLst/>
          </a:prstGeom>
          <a:noFill/>
        </p:spPr>
        <p:txBody>
          <a:bodyPr wrap="none" rtlCol="0">
            <a:spAutoFit/>
          </a:bodyPr>
          <a:lstStyle/>
          <a:p>
            <a:r>
              <a:rPr lang="de-DE" sz="900" dirty="0" smtClean="0">
                <a:solidFill>
                  <a:srgbClr val="FF0000"/>
                </a:solidFill>
              </a:rPr>
              <a:t>6</a:t>
            </a:r>
          </a:p>
        </p:txBody>
      </p:sp>
      <p:sp>
        <p:nvSpPr>
          <p:cNvPr id="80" name="Textfeld 79"/>
          <p:cNvSpPr txBox="1"/>
          <p:nvPr/>
        </p:nvSpPr>
        <p:spPr>
          <a:xfrm>
            <a:off x="1547664" y="3579862"/>
            <a:ext cx="242374" cy="230832"/>
          </a:xfrm>
          <a:prstGeom prst="rect">
            <a:avLst/>
          </a:prstGeom>
          <a:noFill/>
        </p:spPr>
        <p:txBody>
          <a:bodyPr wrap="none" rtlCol="0">
            <a:spAutoFit/>
          </a:bodyPr>
          <a:lstStyle/>
          <a:p>
            <a:r>
              <a:rPr lang="de-DE" sz="900" dirty="0" smtClean="0">
                <a:solidFill>
                  <a:srgbClr val="FF0000"/>
                </a:solidFill>
              </a:rPr>
              <a:t>7</a:t>
            </a:r>
          </a:p>
        </p:txBody>
      </p:sp>
      <p:sp>
        <p:nvSpPr>
          <p:cNvPr id="81" name="Textfeld 80"/>
          <p:cNvSpPr txBox="1"/>
          <p:nvPr/>
        </p:nvSpPr>
        <p:spPr>
          <a:xfrm>
            <a:off x="899593" y="3291830"/>
            <a:ext cx="242374" cy="230832"/>
          </a:xfrm>
          <a:prstGeom prst="rect">
            <a:avLst/>
          </a:prstGeom>
          <a:noFill/>
        </p:spPr>
        <p:txBody>
          <a:bodyPr wrap="none" rtlCol="0">
            <a:spAutoFit/>
          </a:bodyPr>
          <a:lstStyle/>
          <a:p>
            <a:r>
              <a:rPr lang="de-DE" sz="900" dirty="0" smtClean="0">
                <a:solidFill>
                  <a:srgbClr val="FF0000"/>
                </a:solidFill>
              </a:rPr>
              <a:t>8</a:t>
            </a:r>
          </a:p>
        </p:txBody>
      </p:sp>
      <p:sp>
        <p:nvSpPr>
          <p:cNvPr id="82" name="Textfeld 81"/>
          <p:cNvSpPr txBox="1"/>
          <p:nvPr/>
        </p:nvSpPr>
        <p:spPr>
          <a:xfrm>
            <a:off x="899593" y="2931790"/>
            <a:ext cx="242374" cy="230832"/>
          </a:xfrm>
          <a:prstGeom prst="rect">
            <a:avLst/>
          </a:prstGeom>
          <a:noFill/>
        </p:spPr>
        <p:txBody>
          <a:bodyPr wrap="none" rtlCol="0">
            <a:spAutoFit/>
          </a:bodyPr>
          <a:lstStyle/>
          <a:p>
            <a:r>
              <a:rPr lang="de-DE" sz="900" dirty="0" smtClean="0">
                <a:solidFill>
                  <a:srgbClr val="FF0000"/>
                </a:solidFill>
              </a:rPr>
              <a:t>9</a:t>
            </a:r>
          </a:p>
        </p:txBody>
      </p:sp>
      <p:sp>
        <p:nvSpPr>
          <p:cNvPr id="83" name="Textfeld 82"/>
          <p:cNvSpPr txBox="1"/>
          <p:nvPr/>
        </p:nvSpPr>
        <p:spPr>
          <a:xfrm>
            <a:off x="1187625" y="2643758"/>
            <a:ext cx="300082" cy="230832"/>
          </a:xfrm>
          <a:prstGeom prst="rect">
            <a:avLst/>
          </a:prstGeom>
          <a:noFill/>
        </p:spPr>
        <p:txBody>
          <a:bodyPr wrap="square" rtlCol="0">
            <a:spAutoFit/>
          </a:bodyPr>
          <a:lstStyle/>
          <a:p>
            <a:r>
              <a:rPr lang="de-DE" sz="900" dirty="0" smtClean="0">
                <a:solidFill>
                  <a:srgbClr val="FF0000"/>
                </a:solidFill>
              </a:rPr>
              <a:t>10</a:t>
            </a:r>
          </a:p>
        </p:txBody>
      </p:sp>
      <p:sp>
        <p:nvSpPr>
          <p:cNvPr id="84" name="Textfeld 83"/>
          <p:cNvSpPr txBox="1"/>
          <p:nvPr/>
        </p:nvSpPr>
        <p:spPr>
          <a:xfrm>
            <a:off x="899593" y="2427734"/>
            <a:ext cx="300082" cy="230832"/>
          </a:xfrm>
          <a:prstGeom prst="rect">
            <a:avLst/>
          </a:prstGeom>
          <a:noFill/>
        </p:spPr>
        <p:txBody>
          <a:bodyPr wrap="none" rtlCol="0">
            <a:spAutoFit/>
          </a:bodyPr>
          <a:lstStyle/>
          <a:p>
            <a:r>
              <a:rPr lang="de-DE" sz="900" dirty="0" smtClean="0">
                <a:solidFill>
                  <a:srgbClr val="FF0000"/>
                </a:solidFill>
              </a:rPr>
              <a:t>11</a:t>
            </a:r>
          </a:p>
        </p:txBody>
      </p:sp>
      <p:sp>
        <p:nvSpPr>
          <p:cNvPr id="85" name="Textfeld 84"/>
          <p:cNvSpPr txBox="1"/>
          <p:nvPr/>
        </p:nvSpPr>
        <p:spPr>
          <a:xfrm>
            <a:off x="1403648" y="2283718"/>
            <a:ext cx="300082" cy="230832"/>
          </a:xfrm>
          <a:prstGeom prst="rect">
            <a:avLst/>
          </a:prstGeom>
          <a:noFill/>
        </p:spPr>
        <p:txBody>
          <a:bodyPr wrap="none" rtlCol="0">
            <a:spAutoFit/>
          </a:bodyPr>
          <a:lstStyle/>
          <a:p>
            <a:r>
              <a:rPr lang="de-DE" sz="900" dirty="0" smtClean="0">
                <a:solidFill>
                  <a:srgbClr val="FF0000"/>
                </a:solidFill>
              </a:rPr>
              <a:t>12</a:t>
            </a:r>
          </a:p>
        </p:txBody>
      </p:sp>
      <p:sp>
        <p:nvSpPr>
          <p:cNvPr id="86" name="Textfeld 85"/>
          <p:cNvSpPr txBox="1"/>
          <p:nvPr/>
        </p:nvSpPr>
        <p:spPr>
          <a:xfrm>
            <a:off x="827584" y="2139702"/>
            <a:ext cx="300082" cy="230832"/>
          </a:xfrm>
          <a:prstGeom prst="rect">
            <a:avLst/>
          </a:prstGeom>
          <a:noFill/>
        </p:spPr>
        <p:txBody>
          <a:bodyPr wrap="none" rtlCol="0">
            <a:spAutoFit/>
          </a:bodyPr>
          <a:lstStyle/>
          <a:p>
            <a:r>
              <a:rPr lang="de-DE" sz="900" dirty="0" smtClean="0">
                <a:solidFill>
                  <a:srgbClr val="FF0000"/>
                </a:solidFill>
              </a:rPr>
              <a:t>13</a:t>
            </a:r>
          </a:p>
        </p:txBody>
      </p:sp>
      <p:sp>
        <p:nvSpPr>
          <p:cNvPr id="87" name="Textfeld 86"/>
          <p:cNvSpPr txBox="1"/>
          <p:nvPr/>
        </p:nvSpPr>
        <p:spPr>
          <a:xfrm>
            <a:off x="1403648" y="1851670"/>
            <a:ext cx="300082" cy="230832"/>
          </a:xfrm>
          <a:prstGeom prst="rect">
            <a:avLst/>
          </a:prstGeom>
          <a:noFill/>
        </p:spPr>
        <p:txBody>
          <a:bodyPr wrap="none" rtlCol="0">
            <a:spAutoFit/>
          </a:bodyPr>
          <a:lstStyle/>
          <a:p>
            <a:r>
              <a:rPr lang="de-DE" sz="900" dirty="0" smtClean="0">
                <a:solidFill>
                  <a:srgbClr val="FF0000"/>
                </a:solidFill>
              </a:rPr>
              <a:t>14</a:t>
            </a:r>
          </a:p>
        </p:txBody>
      </p:sp>
      <p:sp>
        <p:nvSpPr>
          <p:cNvPr id="88" name="Textfeld 87"/>
          <p:cNvSpPr txBox="1"/>
          <p:nvPr/>
        </p:nvSpPr>
        <p:spPr>
          <a:xfrm>
            <a:off x="827584" y="1707654"/>
            <a:ext cx="300082" cy="230832"/>
          </a:xfrm>
          <a:prstGeom prst="rect">
            <a:avLst/>
          </a:prstGeom>
          <a:noFill/>
        </p:spPr>
        <p:txBody>
          <a:bodyPr wrap="none" rtlCol="0">
            <a:spAutoFit/>
          </a:bodyPr>
          <a:lstStyle/>
          <a:p>
            <a:r>
              <a:rPr lang="de-DE" sz="900" dirty="0" smtClean="0">
                <a:solidFill>
                  <a:srgbClr val="FF0000"/>
                </a:solidFill>
              </a:rPr>
              <a:t>15</a:t>
            </a:r>
          </a:p>
        </p:txBody>
      </p:sp>
      <p:sp>
        <p:nvSpPr>
          <p:cNvPr id="89" name="Textfeld 88"/>
          <p:cNvSpPr txBox="1"/>
          <p:nvPr/>
        </p:nvSpPr>
        <p:spPr>
          <a:xfrm>
            <a:off x="1187625" y="1419622"/>
            <a:ext cx="300082" cy="230832"/>
          </a:xfrm>
          <a:prstGeom prst="rect">
            <a:avLst/>
          </a:prstGeom>
          <a:noFill/>
        </p:spPr>
        <p:txBody>
          <a:bodyPr wrap="none" rtlCol="0">
            <a:spAutoFit/>
          </a:bodyPr>
          <a:lstStyle/>
          <a:p>
            <a:r>
              <a:rPr lang="de-DE" sz="900" dirty="0" smtClean="0">
                <a:solidFill>
                  <a:srgbClr val="FF0000"/>
                </a:solidFill>
              </a:rPr>
              <a:t>16</a:t>
            </a:r>
          </a:p>
        </p:txBody>
      </p:sp>
      <p:sp>
        <p:nvSpPr>
          <p:cNvPr id="90" name="Textfeld 89"/>
          <p:cNvSpPr txBox="1"/>
          <p:nvPr/>
        </p:nvSpPr>
        <p:spPr>
          <a:xfrm>
            <a:off x="827584" y="1275606"/>
            <a:ext cx="300082" cy="230832"/>
          </a:xfrm>
          <a:prstGeom prst="rect">
            <a:avLst/>
          </a:prstGeom>
          <a:noFill/>
        </p:spPr>
        <p:txBody>
          <a:bodyPr wrap="none" rtlCol="0">
            <a:spAutoFit/>
          </a:bodyPr>
          <a:lstStyle/>
          <a:p>
            <a:r>
              <a:rPr lang="de-DE" sz="900" dirty="0" smtClean="0">
                <a:solidFill>
                  <a:srgbClr val="FF0000"/>
                </a:solidFill>
              </a:rPr>
              <a:t>17</a:t>
            </a:r>
          </a:p>
        </p:txBody>
      </p:sp>
      <p:sp>
        <p:nvSpPr>
          <p:cNvPr id="91" name="Textfeld 90"/>
          <p:cNvSpPr txBox="1"/>
          <p:nvPr/>
        </p:nvSpPr>
        <p:spPr>
          <a:xfrm>
            <a:off x="1403648" y="1131590"/>
            <a:ext cx="300082" cy="230832"/>
          </a:xfrm>
          <a:prstGeom prst="rect">
            <a:avLst/>
          </a:prstGeom>
          <a:noFill/>
        </p:spPr>
        <p:txBody>
          <a:bodyPr wrap="none" rtlCol="0">
            <a:spAutoFit/>
          </a:bodyPr>
          <a:lstStyle/>
          <a:p>
            <a:r>
              <a:rPr lang="de-DE" sz="900" dirty="0" smtClean="0">
                <a:solidFill>
                  <a:srgbClr val="FF0000"/>
                </a:solidFill>
              </a:rPr>
              <a:t>18</a:t>
            </a:r>
          </a:p>
        </p:txBody>
      </p:sp>
      <p:sp>
        <p:nvSpPr>
          <p:cNvPr id="92" name="Textfeld 91"/>
          <p:cNvSpPr txBox="1"/>
          <p:nvPr/>
        </p:nvSpPr>
        <p:spPr>
          <a:xfrm>
            <a:off x="1043609" y="987574"/>
            <a:ext cx="300082" cy="230832"/>
          </a:xfrm>
          <a:prstGeom prst="rect">
            <a:avLst/>
          </a:prstGeom>
          <a:noFill/>
        </p:spPr>
        <p:txBody>
          <a:bodyPr wrap="none" rtlCol="0">
            <a:spAutoFit/>
          </a:bodyPr>
          <a:lstStyle/>
          <a:p>
            <a:r>
              <a:rPr lang="de-DE" sz="900" dirty="0" smtClean="0">
                <a:solidFill>
                  <a:srgbClr val="FF0000"/>
                </a:solidFill>
              </a:rPr>
              <a:t>19</a:t>
            </a:r>
          </a:p>
        </p:txBody>
      </p:sp>
      <p:sp>
        <p:nvSpPr>
          <p:cNvPr id="93" name="Textfeld 92"/>
          <p:cNvSpPr txBox="1"/>
          <p:nvPr/>
        </p:nvSpPr>
        <p:spPr>
          <a:xfrm>
            <a:off x="827584" y="843558"/>
            <a:ext cx="300082" cy="230832"/>
          </a:xfrm>
          <a:prstGeom prst="rect">
            <a:avLst/>
          </a:prstGeom>
          <a:noFill/>
        </p:spPr>
        <p:txBody>
          <a:bodyPr wrap="none" rtlCol="0">
            <a:spAutoFit/>
          </a:bodyPr>
          <a:lstStyle/>
          <a:p>
            <a:r>
              <a:rPr lang="de-DE" sz="900" dirty="0" smtClean="0">
                <a:solidFill>
                  <a:srgbClr val="FF0000"/>
                </a:solidFill>
              </a:rPr>
              <a:t>20</a:t>
            </a:r>
          </a:p>
        </p:txBody>
      </p:sp>
      <p:sp>
        <p:nvSpPr>
          <p:cNvPr id="94" name="Textfeld 93"/>
          <p:cNvSpPr txBox="1"/>
          <p:nvPr/>
        </p:nvSpPr>
        <p:spPr>
          <a:xfrm>
            <a:off x="5220076" y="4083919"/>
            <a:ext cx="157669" cy="307777"/>
          </a:xfrm>
          <a:prstGeom prst="rect">
            <a:avLst/>
          </a:prstGeom>
          <a:noFill/>
        </p:spPr>
        <p:txBody>
          <a:bodyPr wrap="square" rtlCol="0">
            <a:spAutoFit/>
          </a:bodyPr>
          <a:lstStyle/>
          <a:p>
            <a:r>
              <a:rPr lang="de-DE" sz="1400" b="1" dirty="0" smtClean="0">
                <a:solidFill>
                  <a:srgbClr val="002060"/>
                </a:solidFill>
              </a:rPr>
              <a:t>2</a:t>
            </a:r>
            <a:endParaRPr lang="de-DE" sz="1400" b="1" dirty="0">
              <a:solidFill>
                <a:srgbClr val="002060"/>
              </a:solidFill>
            </a:endParaRPr>
          </a:p>
        </p:txBody>
      </p:sp>
      <p:sp>
        <p:nvSpPr>
          <p:cNvPr id="96" name="Textfeld 95"/>
          <p:cNvSpPr txBox="1"/>
          <p:nvPr/>
        </p:nvSpPr>
        <p:spPr>
          <a:xfrm>
            <a:off x="6228188" y="3795888"/>
            <a:ext cx="157669" cy="307777"/>
          </a:xfrm>
          <a:prstGeom prst="rect">
            <a:avLst/>
          </a:prstGeom>
          <a:noFill/>
        </p:spPr>
        <p:txBody>
          <a:bodyPr wrap="square" rtlCol="0">
            <a:spAutoFit/>
          </a:bodyPr>
          <a:lstStyle/>
          <a:p>
            <a:r>
              <a:rPr lang="de-DE" sz="1400" b="1" dirty="0" smtClean="0">
                <a:solidFill>
                  <a:srgbClr val="002060"/>
                </a:solidFill>
              </a:rPr>
              <a:t>4</a:t>
            </a:r>
            <a:endParaRPr lang="de-DE" sz="1400" b="1" dirty="0">
              <a:solidFill>
                <a:srgbClr val="002060"/>
              </a:solidFill>
            </a:endParaRPr>
          </a:p>
        </p:txBody>
      </p:sp>
      <p:sp>
        <p:nvSpPr>
          <p:cNvPr id="97" name="Textfeld 96"/>
          <p:cNvSpPr txBox="1"/>
          <p:nvPr/>
        </p:nvSpPr>
        <p:spPr>
          <a:xfrm>
            <a:off x="6876259" y="4155928"/>
            <a:ext cx="157669" cy="307777"/>
          </a:xfrm>
          <a:prstGeom prst="rect">
            <a:avLst/>
          </a:prstGeom>
          <a:noFill/>
        </p:spPr>
        <p:txBody>
          <a:bodyPr wrap="square" rtlCol="0">
            <a:spAutoFit/>
          </a:bodyPr>
          <a:lstStyle/>
          <a:p>
            <a:r>
              <a:rPr lang="de-DE" sz="1400" b="1" dirty="0" smtClean="0">
                <a:solidFill>
                  <a:srgbClr val="002060"/>
                </a:solidFill>
              </a:rPr>
              <a:t>3</a:t>
            </a:r>
            <a:endParaRPr lang="de-DE" sz="1400" b="1" dirty="0">
              <a:solidFill>
                <a:srgbClr val="002060"/>
              </a:solidFill>
            </a:endParaRPr>
          </a:p>
        </p:txBody>
      </p:sp>
      <p:sp>
        <p:nvSpPr>
          <p:cNvPr id="98" name="Textfeld 97"/>
          <p:cNvSpPr txBox="1"/>
          <p:nvPr/>
        </p:nvSpPr>
        <p:spPr>
          <a:xfrm>
            <a:off x="5148067" y="3867896"/>
            <a:ext cx="157669" cy="307777"/>
          </a:xfrm>
          <a:prstGeom prst="rect">
            <a:avLst/>
          </a:prstGeom>
          <a:noFill/>
        </p:spPr>
        <p:txBody>
          <a:bodyPr wrap="square" rtlCol="0">
            <a:spAutoFit/>
          </a:bodyPr>
          <a:lstStyle/>
          <a:p>
            <a:r>
              <a:rPr lang="de-DE" sz="1400" b="1" dirty="0" smtClean="0">
                <a:solidFill>
                  <a:srgbClr val="002060"/>
                </a:solidFill>
              </a:rPr>
              <a:t>5</a:t>
            </a:r>
            <a:endParaRPr lang="de-DE" sz="1400" b="1" dirty="0">
              <a:solidFill>
                <a:srgbClr val="002060"/>
              </a:solidFill>
            </a:endParaRPr>
          </a:p>
        </p:txBody>
      </p:sp>
      <p:sp>
        <p:nvSpPr>
          <p:cNvPr id="99" name="Textfeld 98"/>
          <p:cNvSpPr txBox="1"/>
          <p:nvPr/>
        </p:nvSpPr>
        <p:spPr>
          <a:xfrm>
            <a:off x="5148064" y="3291832"/>
            <a:ext cx="276038" cy="307777"/>
          </a:xfrm>
          <a:prstGeom prst="rect">
            <a:avLst/>
          </a:prstGeom>
          <a:noFill/>
        </p:spPr>
        <p:txBody>
          <a:bodyPr wrap="none" rtlCol="0">
            <a:spAutoFit/>
          </a:bodyPr>
          <a:lstStyle/>
          <a:p>
            <a:r>
              <a:rPr lang="de-DE" sz="1400" b="1" dirty="0" smtClean="0">
                <a:solidFill>
                  <a:srgbClr val="002060"/>
                </a:solidFill>
              </a:rPr>
              <a:t>6</a:t>
            </a:r>
          </a:p>
        </p:txBody>
      </p:sp>
      <p:sp>
        <p:nvSpPr>
          <p:cNvPr id="100" name="Textfeld 99"/>
          <p:cNvSpPr txBox="1"/>
          <p:nvPr/>
        </p:nvSpPr>
        <p:spPr>
          <a:xfrm>
            <a:off x="6228185" y="3507856"/>
            <a:ext cx="276038" cy="307777"/>
          </a:xfrm>
          <a:prstGeom prst="rect">
            <a:avLst/>
          </a:prstGeom>
          <a:noFill/>
        </p:spPr>
        <p:txBody>
          <a:bodyPr wrap="none" rtlCol="0">
            <a:spAutoFit/>
          </a:bodyPr>
          <a:lstStyle/>
          <a:p>
            <a:r>
              <a:rPr lang="de-DE" sz="1400" b="1" dirty="0" smtClean="0">
                <a:solidFill>
                  <a:srgbClr val="002060"/>
                </a:solidFill>
              </a:rPr>
              <a:t>7</a:t>
            </a:r>
          </a:p>
        </p:txBody>
      </p:sp>
      <p:sp>
        <p:nvSpPr>
          <p:cNvPr id="101" name="Textfeld 100"/>
          <p:cNvSpPr txBox="1"/>
          <p:nvPr/>
        </p:nvSpPr>
        <p:spPr>
          <a:xfrm>
            <a:off x="6372201" y="2643760"/>
            <a:ext cx="276038" cy="307777"/>
          </a:xfrm>
          <a:prstGeom prst="rect">
            <a:avLst/>
          </a:prstGeom>
          <a:noFill/>
        </p:spPr>
        <p:txBody>
          <a:bodyPr wrap="none" rtlCol="0">
            <a:spAutoFit/>
          </a:bodyPr>
          <a:lstStyle/>
          <a:p>
            <a:r>
              <a:rPr lang="de-DE" sz="1400" b="1" dirty="0" smtClean="0">
                <a:solidFill>
                  <a:srgbClr val="002060"/>
                </a:solidFill>
              </a:rPr>
              <a:t>8</a:t>
            </a:r>
          </a:p>
        </p:txBody>
      </p:sp>
      <p:cxnSp>
        <p:nvCxnSpPr>
          <p:cNvPr id="102" name="Gerade Verbindung 101"/>
          <p:cNvCxnSpPr/>
          <p:nvPr/>
        </p:nvCxnSpPr>
        <p:spPr>
          <a:xfrm flipV="1">
            <a:off x="7020272" y="2931790"/>
            <a:ext cx="0" cy="4320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Textfeld 103"/>
          <p:cNvSpPr txBox="1"/>
          <p:nvPr/>
        </p:nvSpPr>
        <p:spPr>
          <a:xfrm>
            <a:off x="6948265" y="2715766"/>
            <a:ext cx="276038" cy="307777"/>
          </a:xfrm>
          <a:prstGeom prst="rect">
            <a:avLst/>
          </a:prstGeom>
          <a:noFill/>
        </p:spPr>
        <p:txBody>
          <a:bodyPr wrap="none" rtlCol="0">
            <a:spAutoFit/>
          </a:bodyPr>
          <a:lstStyle/>
          <a:p>
            <a:r>
              <a:rPr lang="de-DE" sz="1400" b="1" dirty="0" smtClean="0">
                <a:solidFill>
                  <a:srgbClr val="002060"/>
                </a:solidFill>
              </a:rPr>
              <a:t>9</a:t>
            </a:r>
          </a:p>
        </p:txBody>
      </p:sp>
      <p:cxnSp>
        <p:nvCxnSpPr>
          <p:cNvPr id="105" name="Gerade Verbindung 104"/>
          <p:cNvCxnSpPr/>
          <p:nvPr/>
        </p:nvCxnSpPr>
        <p:spPr>
          <a:xfrm>
            <a:off x="6300195" y="3363838"/>
            <a:ext cx="72008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7" name="Textfeld 106"/>
          <p:cNvSpPr txBox="1"/>
          <p:nvPr/>
        </p:nvSpPr>
        <p:spPr>
          <a:xfrm>
            <a:off x="6948264" y="3291832"/>
            <a:ext cx="432048" cy="307777"/>
          </a:xfrm>
          <a:prstGeom prst="rect">
            <a:avLst/>
          </a:prstGeom>
          <a:noFill/>
        </p:spPr>
        <p:txBody>
          <a:bodyPr wrap="square" rtlCol="0">
            <a:spAutoFit/>
          </a:bodyPr>
          <a:lstStyle/>
          <a:p>
            <a:r>
              <a:rPr lang="de-DE" sz="1400" b="1" dirty="0" smtClean="0">
                <a:solidFill>
                  <a:srgbClr val="002060"/>
                </a:solidFill>
              </a:rPr>
              <a:t>10</a:t>
            </a:r>
          </a:p>
        </p:txBody>
      </p:sp>
      <p:sp>
        <p:nvSpPr>
          <p:cNvPr id="108" name="Textfeld 107"/>
          <p:cNvSpPr txBox="1"/>
          <p:nvPr/>
        </p:nvSpPr>
        <p:spPr>
          <a:xfrm>
            <a:off x="6300192" y="3075807"/>
            <a:ext cx="367408" cy="307777"/>
          </a:xfrm>
          <a:prstGeom prst="rect">
            <a:avLst/>
          </a:prstGeom>
          <a:noFill/>
        </p:spPr>
        <p:txBody>
          <a:bodyPr wrap="none" rtlCol="0">
            <a:spAutoFit/>
          </a:bodyPr>
          <a:lstStyle/>
          <a:p>
            <a:r>
              <a:rPr lang="de-DE" sz="1400" b="1" dirty="0" smtClean="0">
                <a:solidFill>
                  <a:srgbClr val="002060"/>
                </a:solidFill>
              </a:rPr>
              <a:t>11</a:t>
            </a:r>
          </a:p>
        </p:txBody>
      </p:sp>
      <p:cxnSp>
        <p:nvCxnSpPr>
          <p:cNvPr id="109" name="Gerade Verbindung 108"/>
          <p:cNvCxnSpPr/>
          <p:nvPr/>
        </p:nvCxnSpPr>
        <p:spPr>
          <a:xfrm flipV="1">
            <a:off x="6300192" y="1419622"/>
            <a:ext cx="0" cy="28803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flipV="1">
            <a:off x="4283968" y="1419622"/>
            <a:ext cx="2016224" cy="50405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flipV="1">
            <a:off x="4283968" y="1923678"/>
            <a:ext cx="0" cy="10081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flipV="1">
            <a:off x="6300192" y="2931790"/>
            <a:ext cx="0" cy="4320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flipH="1">
            <a:off x="6300195" y="1707654"/>
            <a:ext cx="9361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p:nvCxnSpPr>
        <p:spPr>
          <a:xfrm flipH="1">
            <a:off x="7236298" y="987574"/>
            <a:ext cx="6480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Gerade Verbindung 114"/>
          <p:cNvCxnSpPr/>
          <p:nvPr/>
        </p:nvCxnSpPr>
        <p:spPr>
          <a:xfrm>
            <a:off x="7236297" y="987574"/>
            <a:ext cx="0"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Gerade Verbindung 115"/>
          <p:cNvCxnSpPr/>
          <p:nvPr/>
        </p:nvCxnSpPr>
        <p:spPr>
          <a:xfrm flipH="1">
            <a:off x="4283968" y="2931790"/>
            <a:ext cx="20162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7" name="Textfeld 116"/>
          <p:cNvSpPr txBox="1"/>
          <p:nvPr/>
        </p:nvSpPr>
        <p:spPr>
          <a:xfrm>
            <a:off x="5940153" y="2571752"/>
            <a:ext cx="367408" cy="307777"/>
          </a:xfrm>
          <a:prstGeom prst="rect">
            <a:avLst/>
          </a:prstGeom>
          <a:noFill/>
        </p:spPr>
        <p:txBody>
          <a:bodyPr wrap="none" rtlCol="0">
            <a:spAutoFit/>
          </a:bodyPr>
          <a:lstStyle/>
          <a:p>
            <a:r>
              <a:rPr lang="de-DE" sz="1400" b="1" dirty="0" smtClean="0">
                <a:solidFill>
                  <a:srgbClr val="002060"/>
                </a:solidFill>
              </a:rPr>
              <a:t>12</a:t>
            </a:r>
          </a:p>
        </p:txBody>
      </p:sp>
      <p:sp>
        <p:nvSpPr>
          <p:cNvPr id="120" name="Textfeld 119"/>
          <p:cNvSpPr txBox="1"/>
          <p:nvPr/>
        </p:nvSpPr>
        <p:spPr>
          <a:xfrm>
            <a:off x="3995936" y="2787775"/>
            <a:ext cx="367408" cy="307777"/>
          </a:xfrm>
          <a:prstGeom prst="rect">
            <a:avLst/>
          </a:prstGeom>
          <a:noFill/>
        </p:spPr>
        <p:txBody>
          <a:bodyPr wrap="none" rtlCol="0">
            <a:spAutoFit/>
          </a:bodyPr>
          <a:lstStyle/>
          <a:p>
            <a:r>
              <a:rPr lang="de-DE" sz="1400" b="1" dirty="0" smtClean="0">
                <a:solidFill>
                  <a:srgbClr val="002060"/>
                </a:solidFill>
              </a:rPr>
              <a:t>13</a:t>
            </a:r>
          </a:p>
        </p:txBody>
      </p:sp>
      <p:sp>
        <p:nvSpPr>
          <p:cNvPr id="123" name="Textfeld 122"/>
          <p:cNvSpPr txBox="1"/>
          <p:nvPr/>
        </p:nvSpPr>
        <p:spPr>
          <a:xfrm>
            <a:off x="3995936" y="2283720"/>
            <a:ext cx="367408" cy="307777"/>
          </a:xfrm>
          <a:prstGeom prst="rect">
            <a:avLst/>
          </a:prstGeom>
          <a:noFill/>
        </p:spPr>
        <p:txBody>
          <a:bodyPr wrap="none" rtlCol="0">
            <a:spAutoFit/>
          </a:bodyPr>
          <a:lstStyle/>
          <a:p>
            <a:r>
              <a:rPr lang="de-DE" sz="1400" b="1" dirty="0" smtClean="0">
                <a:solidFill>
                  <a:srgbClr val="002060"/>
                </a:solidFill>
              </a:rPr>
              <a:t>14</a:t>
            </a:r>
          </a:p>
        </p:txBody>
      </p:sp>
      <p:sp>
        <p:nvSpPr>
          <p:cNvPr id="125" name="Textfeld 124"/>
          <p:cNvSpPr txBox="1"/>
          <p:nvPr/>
        </p:nvSpPr>
        <p:spPr>
          <a:xfrm>
            <a:off x="4067948" y="1635648"/>
            <a:ext cx="432048" cy="307777"/>
          </a:xfrm>
          <a:prstGeom prst="rect">
            <a:avLst/>
          </a:prstGeom>
          <a:noFill/>
        </p:spPr>
        <p:txBody>
          <a:bodyPr wrap="square" rtlCol="0">
            <a:spAutoFit/>
          </a:bodyPr>
          <a:lstStyle/>
          <a:p>
            <a:r>
              <a:rPr lang="de-DE" sz="1400" b="1" dirty="0" smtClean="0">
                <a:solidFill>
                  <a:srgbClr val="002060"/>
                </a:solidFill>
              </a:rPr>
              <a:t>15</a:t>
            </a:r>
          </a:p>
        </p:txBody>
      </p:sp>
      <p:sp>
        <p:nvSpPr>
          <p:cNvPr id="128" name="Textfeld 127"/>
          <p:cNvSpPr txBox="1"/>
          <p:nvPr/>
        </p:nvSpPr>
        <p:spPr>
          <a:xfrm>
            <a:off x="5076057" y="1347616"/>
            <a:ext cx="367408" cy="307777"/>
          </a:xfrm>
          <a:prstGeom prst="rect">
            <a:avLst/>
          </a:prstGeom>
          <a:noFill/>
        </p:spPr>
        <p:txBody>
          <a:bodyPr wrap="none" rtlCol="0">
            <a:spAutoFit/>
          </a:bodyPr>
          <a:lstStyle/>
          <a:p>
            <a:r>
              <a:rPr lang="de-DE" sz="1400" b="1" dirty="0" smtClean="0">
                <a:solidFill>
                  <a:srgbClr val="002060"/>
                </a:solidFill>
              </a:rPr>
              <a:t>16</a:t>
            </a:r>
          </a:p>
        </p:txBody>
      </p:sp>
      <p:sp>
        <p:nvSpPr>
          <p:cNvPr id="130" name="Textfeld 129"/>
          <p:cNvSpPr txBox="1"/>
          <p:nvPr/>
        </p:nvSpPr>
        <p:spPr>
          <a:xfrm>
            <a:off x="6156176" y="1203600"/>
            <a:ext cx="367408" cy="307777"/>
          </a:xfrm>
          <a:prstGeom prst="rect">
            <a:avLst/>
          </a:prstGeom>
          <a:noFill/>
        </p:spPr>
        <p:txBody>
          <a:bodyPr wrap="none" rtlCol="0">
            <a:spAutoFit/>
          </a:bodyPr>
          <a:lstStyle/>
          <a:p>
            <a:r>
              <a:rPr lang="de-DE" sz="1400" b="1" dirty="0" smtClean="0">
                <a:solidFill>
                  <a:srgbClr val="002060"/>
                </a:solidFill>
              </a:rPr>
              <a:t>17</a:t>
            </a:r>
          </a:p>
        </p:txBody>
      </p:sp>
      <p:sp>
        <p:nvSpPr>
          <p:cNvPr id="132" name="Textfeld 131"/>
          <p:cNvSpPr txBox="1"/>
          <p:nvPr/>
        </p:nvSpPr>
        <p:spPr>
          <a:xfrm>
            <a:off x="6084169" y="1707654"/>
            <a:ext cx="367408" cy="307777"/>
          </a:xfrm>
          <a:prstGeom prst="rect">
            <a:avLst/>
          </a:prstGeom>
          <a:noFill/>
        </p:spPr>
        <p:txBody>
          <a:bodyPr wrap="none" rtlCol="0">
            <a:spAutoFit/>
          </a:bodyPr>
          <a:lstStyle/>
          <a:p>
            <a:r>
              <a:rPr lang="de-DE" sz="1400" b="1" dirty="0" smtClean="0">
                <a:solidFill>
                  <a:srgbClr val="002060"/>
                </a:solidFill>
              </a:rPr>
              <a:t>18</a:t>
            </a:r>
          </a:p>
        </p:txBody>
      </p:sp>
      <p:sp>
        <p:nvSpPr>
          <p:cNvPr id="136" name="Textfeld 135"/>
          <p:cNvSpPr txBox="1"/>
          <p:nvPr/>
        </p:nvSpPr>
        <p:spPr>
          <a:xfrm>
            <a:off x="7020275" y="1635648"/>
            <a:ext cx="432048" cy="307777"/>
          </a:xfrm>
          <a:prstGeom prst="rect">
            <a:avLst/>
          </a:prstGeom>
          <a:noFill/>
        </p:spPr>
        <p:txBody>
          <a:bodyPr wrap="square" rtlCol="0">
            <a:spAutoFit/>
          </a:bodyPr>
          <a:lstStyle/>
          <a:p>
            <a:r>
              <a:rPr lang="de-DE" sz="1400" b="1" dirty="0" smtClean="0">
                <a:solidFill>
                  <a:srgbClr val="002060"/>
                </a:solidFill>
              </a:rPr>
              <a:t>19</a:t>
            </a:r>
          </a:p>
        </p:txBody>
      </p:sp>
      <p:sp>
        <p:nvSpPr>
          <p:cNvPr id="137" name="Textfeld 136"/>
          <p:cNvSpPr txBox="1"/>
          <p:nvPr/>
        </p:nvSpPr>
        <p:spPr>
          <a:xfrm>
            <a:off x="6876256" y="843559"/>
            <a:ext cx="367408" cy="307777"/>
          </a:xfrm>
          <a:prstGeom prst="rect">
            <a:avLst/>
          </a:prstGeom>
          <a:noFill/>
        </p:spPr>
        <p:txBody>
          <a:bodyPr wrap="none" rtlCol="0">
            <a:spAutoFit/>
          </a:bodyPr>
          <a:lstStyle/>
          <a:p>
            <a:r>
              <a:rPr lang="de-DE" sz="1400" b="1" dirty="0" smtClean="0">
                <a:solidFill>
                  <a:srgbClr val="002060"/>
                </a:solidFill>
              </a:rPr>
              <a:t>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3532" y="303498"/>
            <a:ext cx="8496944" cy="4644516"/>
          </a:xfrm>
        </p:spPr>
        <p:txBody>
          <a:bodyPr>
            <a:normAutofit fontScale="85000" lnSpcReduction="20000"/>
          </a:bodyPr>
          <a:lstStyle/>
          <a:p>
            <a:pPr algn="l">
              <a:lnSpc>
                <a:spcPct val="90000"/>
              </a:lnSpc>
              <a:defRPr/>
            </a:pPr>
            <a:endParaRPr lang="de-DE" dirty="0" smtClean="0">
              <a:solidFill>
                <a:schemeClr val="tx1"/>
              </a:solidFill>
            </a:endParaRPr>
          </a:p>
          <a:p>
            <a:pPr>
              <a:lnSpc>
                <a:spcPct val="90000"/>
              </a:lnSpc>
              <a:defRPr/>
            </a:pPr>
            <a:r>
              <a:rPr lang="de-DE" dirty="0" smtClean="0">
                <a:solidFill>
                  <a:schemeClr val="tx1"/>
                </a:solidFill>
              </a:rPr>
              <a:t>Die kleinen Wege sind das Salz in der Suppe des Fahrtleiters, ebenso die Wegbeschreibungen mit denen auch Passagen gefahren werden können, die nicht aus einer Karte ersichtlich sind. </a:t>
            </a:r>
            <a:endParaRPr lang="de-DE" sz="2800" dirty="0" smtClean="0">
              <a:solidFill>
                <a:schemeClr val="tx1"/>
              </a:solidFill>
            </a:endParaRPr>
          </a:p>
          <a:p>
            <a:pPr>
              <a:lnSpc>
                <a:spcPct val="90000"/>
              </a:lnSpc>
              <a:defRPr/>
            </a:pPr>
            <a:endParaRPr lang="de-DE" dirty="0" smtClean="0">
              <a:solidFill>
                <a:schemeClr val="tx1"/>
              </a:solidFill>
            </a:endParaRPr>
          </a:p>
          <a:p>
            <a:pPr>
              <a:lnSpc>
                <a:spcPct val="90000"/>
              </a:lnSpc>
              <a:defRPr/>
            </a:pPr>
            <a:r>
              <a:rPr lang="de-DE" dirty="0" smtClean="0">
                <a:solidFill>
                  <a:schemeClr val="tx1"/>
                </a:solidFill>
              </a:rPr>
              <a:t>Der Beifahrer versucht den Fahrauftrag für den Fahrer zu übersetzen und liest ihm die Fahrstrecke vor. </a:t>
            </a:r>
          </a:p>
          <a:p>
            <a:pPr>
              <a:lnSpc>
                <a:spcPct val="90000"/>
              </a:lnSpc>
              <a:buClr>
                <a:schemeClr val="hlink"/>
              </a:buClr>
              <a:buSzPct val="60000"/>
              <a:defRPr/>
            </a:pPr>
            <a:endParaRPr lang="de-DE" sz="1400" dirty="0" smtClean="0">
              <a:solidFill>
                <a:schemeClr val="tx1"/>
              </a:solidFill>
            </a:endParaRPr>
          </a:p>
          <a:p>
            <a:pPr>
              <a:lnSpc>
                <a:spcPct val="90000"/>
              </a:lnSpc>
              <a:buClr>
                <a:schemeClr val="hlink"/>
              </a:buClr>
              <a:buSzPct val="60000"/>
              <a:defRPr/>
            </a:pPr>
            <a:r>
              <a:rPr lang="de-DE" dirty="0" smtClean="0">
                <a:solidFill>
                  <a:schemeClr val="tx1"/>
                </a:solidFill>
              </a:rPr>
              <a:t>Der Fahrer vergleicht die Informationen des Beifahrers mit dem was er auf der Strecke sieht und versucht den vom Fahrtleiter gewünschten Weg zu finden. (Links oder rechts um die Insel herum? Durch den Parkplatz, oder außen vorbei?) </a:t>
            </a:r>
          </a:p>
          <a:p>
            <a:pPr algn="l">
              <a:lnSpc>
                <a:spcPct val="90000"/>
              </a:lnSpc>
              <a:defRPr/>
            </a:pPr>
            <a:endParaRPr lang="de-DE" dirty="0" smtClean="0">
              <a:solidFill>
                <a:schemeClr val="tx1"/>
              </a:solidFill>
            </a:endParaRPr>
          </a:p>
          <a:p>
            <a:endParaRPr lang="de-DE" dirty="0"/>
          </a:p>
        </p:txBody>
      </p:sp>
      <p:sp>
        <p:nvSpPr>
          <p:cNvPr id="4" name="Foliennummernplatzhalter 3"/>
          <p:cNvSpPr>
            <a:spLocks noGrp="1"/>
          </p:cNvSpPr>
          <p:nvPr>
            <p:ph type="sldNum" sz="quarter" idx="12"/>
          </p:nvPr>
        </p:nvSpPr>
        <p:spPr/>
        <p:txBody>
          <a:bodyPr/>
          <a:lstStyle/>
          <a:p>
            <a:fld id="{25DC64AD-9008-4397-ABC2-4480C844BCBB}" type="slidenum">
              <a:rPr lang="de-DE" smtClean="0"/>
              <a:pPr/>
              <a:t>4</a:t>
            </a:fld>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539552" y="303498"/>
            <a:ext cx="8064896" cy="4482498"/>
          </a:xfrm>
        </p:spPr>
        <p:txBody>
          <a:bodyPr>
            <a:normAutofit fontScale="85000" lnSpcReduction="20000"/>
          </a:bodyPr>
          <a:lstStyle/>
          <a:p>
            <a:pPr>
              <a:buClr>
                <a:schemeClr val="hlink"/>
              </a:buClr>
              <a:buSzPct val="60000"/>
              <a:defRPr/>
            </a:pPr>
            <a:r>
              <a:rPr lang="de-DE" u="sng" dirty="0" smtClean="0">
                <a:solidFill>
                  <a:schemeClr val="tx1"/>
                </a:solidFill>
              </a:rPr>
              <a:t>Was muss ich beachten bzw. mir besorgen:</a:t>
            </a:r>
          </a:p>
          <a:p>
            <a:pPr algn="l">
              <a:lnSpc>
                <a:spcPct val="140000"/>
              </a:lnSpc>
              <a:buSzPct val="60000"/>
              <a:buFont typeface="Arial" pitchFamily="34" charset="0"/>
              <a:buChar char="•"/>
              <a:defRPr/>
            </a:pPr>
            <a:r>
              <a:rPr lang="de-DE" dirty="0" smtClean="0">
                <a:solidFill>
                  <a:schemeClr val="tx1"/>
                </a:solidFill>
              </a:rPr>
              <a:t>  Ausschreibung</a:t>
            </a:r>
          </a:p>
          <a:p>
            <a:pPr algn="l">
              <a:buSzPct val="60000"/>
              <a:buFont typeface="Arial" pitchFamily="34" charset="0"/>
              <a:buChar char="•"/>
              <a:defRPr/>
            </a:pPr>
            <a:r>
              <a:rPr lang="de-DE" dirty="0" smtClean="0">
                <a:solidFill>
                  <a:schemeClr val="tx1"/>
                </a:solidFill>
              </a:rPr>
              <a:t>  Nennung</a:t>
            </a:r>
          </a:p>
          <a:p>
            <a:pPr algn="l">
              <a:buSzPct val="60000"/>
              <a:buFont typeface="Arial" pitchFamily="34" charset="0"/>
              <a:buChar char="•"/>
              <a:defRPr/>
            </a:pPr>
            <a:r>
              <a:rPr lang="de-DE" dirty="0" smtClean="0">
                <a:solidFill>
                  <a:schemeClr val="tx1"/>
                </a:solidFill>
              </a:rPr>
              <a:t>  Startort und -zeit</a:t>
            </a:r>
          </a:p>
          <a:p>
            <a:pPr algn="l">
              <a:buSzPct val="60000"/>
              <a:buFont typeface="Arial" pitchFamily="34" charset="0"/>
              <a:buChar char="•"/>
              <a:defRPr/>
            </a:pPr>
            <a:r>
              <a:rPr lang="de-DE" dirty="0" smtClean="0">
                <a:solidFill>
                  <a:schemeClr val="tx1"/>
                </a:solidFill>
              </a:rPr>
              <a:t>  Aus- oder Durchführungsbestimmungen</a:t>
            </a:r>
          </a:p>
          <a:p>
            <a:pPr algn="l">
              <a:buSzPct val="60000"/>
              <a:buFont typeface="Arial" pitchFamily="34" charset="0"/>
              <a:buChar char="•"/>
              <a:defRPr/>
            </a:pPr>
            <a:r>
              <a:rPr lang="de-DE" dirty="0" smtClean="0">
                <a:solidFill>
                  <a:schemeClr val="tx1"/>
                </a:solidFill>
              </a:rPr>
              <a:t>  Für Überprüfung der Papiere:</a:t>
            </a:r>
          </a:p>
          <a:p>
            <a:pPr algn="l">
              <a:lnSpc>
                <a:spcPct val="50000"/>
              </a:lnSpc>
              <a:buSzPct val="60000"/>
              <a:buFont typeface="Arial" pitchFamily="34" charset="0"/>
              <a:buChar char="•"/>
              <a:defRPr/>
            </a:pPr>
            <a:endParaRPr lang="de-DE" dirty="0" smtClean="0">
              <a:solidFill>
                <a:schemeClr val="tx1"/>
              </a:solidFill>
            </a:endParaRPr>
          </a:p>
          <a:p>
            <a:pPr algn="l">
              <a:lnSpc>
                <a:spcPct val="50000"/>
              </a:lnSpc>
              <a:buSzPct val="60000"/>
              <a:buFont typeface="Arial" pitchFamily="34" charset="0"/>
              <a:buChar char="•"/>
              <a:defRPr/>
            </a:pPr>
            <a:r>
              <a:rPr lang="de-DE" dirty="0" smtClean="0">
                <a:solidFill>
                  <a:schemeClr val="tx1"/>
                </a:solidFill>
              </a:rPr>
              <a:t>  Kfz-Schein</a:t>
            </a:r>
          </a:p>
          <a:p>
            <a:pPr algn="l">
              <a:buSzPct val="60000"/>
              <a:buFont typeface="Arial" pitchFamily="34" charset="0"/>
              <a:buChar char="•"/>
              <a:defRPr/>
            </a:pPr>
            <a:r>
              <a:rPr lang="de-DE" dirty="0" smtClean="0">
                <a:solidFill>
                  <a:schemeClr val="tx1"/>
                </a:solidFill>
              </a:rPr>
              <a:t>  Führerschein</a:t>
            </a:r>
          </a:p>
          <a:p>
            <a:pPr algn="l">
              <a:buSzPct val="60000"/>
              <a:buFont typeface="Arial" pitchFamily="34" charset="0"/>
              <a:buChar char="•"/>
              <a:defRPr/>
            </a:pPr>
            <a:r>
              <a:rPr lang="de-DE" dirty="0" smtClean="0">
                <a:solidFill>
                  <a:schemeClr val="tx1"/>
                </a:solidFill>
              </a:rPr>
              <a:t>  Falls nötig: schriftliche Einverständniserklärung und / oder Einwilligung des Erziehungsberechtigen</a:t>
            </a:r>
          </a:p>
          <a:p>
            <a:endParaRPr lang="de-DE" dirty="0"/>
          </a:p>
        </p:txBody>
      </p:sp>
      <p:sp>
        <p:nvSpPr>
          <p:cNvPr id="4" name="Foliennummernplatzhalter 3"/>
          <p:cNvSpPr>
            <a:spLocks noGrp="1"/>
          </p:cNvSpPr>
          <p:nvPr>
            <p:ph type="sldNum" sz="quarter" idx="12"/>
          </p:nvPr>
        </p:nvSpPr>
        <p:spPr/>
        <p:txBody>
          <a:bodyPr/>
          <a:lstStyle/>
          <a:p>
            <a:fld id="{25DC64AD-9008-4397-ABC2-4480C844BCBB}" type="slidenum">
              <a:rPr lang="de-DE" smtClean="0"/>
              <a:pPr/>
              <a:t>5</a:t>
            </a:fld>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303501"/>
            <a:ext cx="8229600" cy="4291125"/>
          </a:xfrm>
        </p:spPr>
        <p:txBody>
          <a:bodyPr>
            <a:normAutofit fontScale="47500" lnSpcReduction="20000"/>
          </a:bodyPr>
          <a:lstStyle/>
          <a:p>
            <a:pPr>
              <a:buClr>
                <a:schemeClr val="hlink"/>
              </a:buClr>
              <a:buSzPct val="60000"/>
              <a:buNone/>
              <a:defRPr/>
            </a:pPr>
            <a:r>
              <a:rPr lang="de-DE" u="sng" dirty="0" smtClean="0"/>
              <a:t>Was muss ich am Startort tun?</a:t>
            </a:r>
          </a:p>
          <a:p>
            <a:pPr>
              <a:lnSpc>
                <a:spcPct val="140000"/>
              </a:lnSpc>
              <a:buClr>
                <a:schemeClr val="hlink"/>
              </a:buClr>
              <a:buSzPct val="60000"/>
              <a:buNone/>
              <a:defRPr/>
            </a:pPr>
            <a:r>
              <a:rPr lang="de-DE" dirty="0" smtClean="0"/>
              <a:t>Aushänge durchzulesen:</a:t>
            </a:r>
            <a:endParaRPr lang="de-DE" u="sng" dirty="0" smtClean="0"/>
          </a:p>
          <a:p>
            <a:pPr>
              <a:buSzPct val="60000"/>
              <a:defRPr/>
            </a:pPr>
            <a:r>
              <a:rPr lang="de-DE" dirty="0" smtClean="0"/>
              <a:t>  Genehmigungen </a:t>
            </a:r>
          </a:p>
          <a:p>
            <a:pPr>
              <a:buSzPct val="60000"/>
              <a:defRPr/>
            </a:pPr>
            <a:r>
              <a:rPr lang="de-DE" dirty="0" smtClean="0"/>
              <a:t>  Durchführungsbestimmungen</a:t>
            </a:r>
          </a:p>
          <a:p>
            <a:pPr>
              <a:buSzPct val="60000"/>
              <a:defRPr/>
            </a:pPr>
            <a:r>
              <a:rPr lang="de-DE" dirty="0" smtClean="0"/>
              <a:t>  Startliste mit der eigene Startzeit</a:t>
            </a:r>
          </a:p>
          <a:p>
            <a:pPr>
              <a:buSzPct val="60000"/>
              <a:defRPr/>
            </a:pPr>
            <a:r>
              <a:rPr lang="de-DE" dirty="0" smtClean="0"/>
              <a:t>  Bulletin des Veranstalters </a:t>
            </a:r>
          </a:p>
          <a:p>
            <a:pPr>
              <a:buClr>
                <a:schemeClr val="hlink"/>
              </a:buClr>
              <a:buSzPct val="60000"/>
              <a:buNone/>
              <a:defRPr/>
            </a:pPr>
            <a:endParaRPr lang="de-DE" dirty="0" smtClean="0"/>
          </a:p>
          <a:p>
            <a:pPr>
              <a:buClr>
                <a:schemeClr val="hlink"/>
              </a:buClr>
              <a:buSzPct val="60000"/>
              <a:buNone/>
              <a:defRPr/>
            </a:pPr>
            <a:r>
              <a:rPr lang="de-DE" dirty="0" smtClean="0"/>
              <a:t>Außerdem kann es auch kurzfristig notwendig gewordene Hinweise zur Strecke geben, die nicht mehr in die Durchführungsbestimmungen aufgenommen werden konnten.</a:t>
            </a:r>
            <a:r>
              <a:rPr lang="de-DE" u="sng" dirty="0" smtClean="0">
                <a:effectLst>
                  <a:outerShdw blurRad="38100" dist="38100" dir="2700000" algn="tl">
                    <a:srgbClr val="000000"/>
                  </a:outerShdw>
                </a:effectLst>
              </a:rPr>
              <a:t> </a:t>
            </a:r>
          </a:p>
          <a:p>
            <a:pPr>
              <a:buClr>
                <a:schemeClr val="hlink"/>
              </a:buClr>
              <a:buSzPct val="60000"/>
              <a:buNone/>
              <a:defRPr/>
            </a:pPr>
            <a:endParaRPr lang="de-DE" u="sng" dirty="0" smtClean="0">
              <a:effectLst>
                <a:outerShdw blurRad="38100" dist="38100" dir="2700000" algn="tl">
                  <a:srgbClr val="000000"/>
                </a:outerShdw>
              </a:effectLst>
            </a:endParaRPr>
          </a:p>
          <a:p>
            <a:pPr>
              <a:buClr>
                <a:schemeClr val="hlink"/>
              </a:buClr>
              <a:buSzPct val="60000"/>
              <a:buNone/>
              <a:defRPr/>
            </a:pPr>
            <a:r>
              <a:rPr lang="de-DE" u="sng" dirty="0" smtClean="0"/>
              <a:t>Sehr wichtig!</a:t>
            </a:r>
            <a:endParaRPr lang="de-DE" dirty="0" smtClean="0"/>
          </a:p>
          <a:p>
            <a:pPr>
              <a:lnSpc>
                <a:spcPct val="140000"/>
              </a:lnSpc>
              <a:buSzPct val="60000"/>
              <a:buFont typeface="Courier New" pitchFamily="49" charset="0"/>
              <a:buChar char="o"/>
              <a:defRPr/>
            </a:pPr>
            <a:r>
              <a:rPr lang="de-DE" dirty="0" smtClean="0"/>
              <a:t>  Fahrerbesprechung </a:t>
            </a:r>
          </a:p>
          <a:p>
            <a:pPr>
              <a:buSzPct val="60000"/>
              <a:buNone/>
              <a:defRPr/>
            </a:pPr>
            <a:r>
              <a:rPr lang="de-DE" dirty="0" smtClean="0"/>
              <a:t>       (die man auf keinen Fall versäumen sollte!) </a:t>
            </a:r>
          </a:p>
          <a:p>
            <a:pPr>
              <a:buSzPct val="60000"/>
              <a:buFont typeface="Courier New" pitchFamily="49" charset="0"/>
              <a:buChar char="o"/>
              <a:defRPr/>
            </a:pPr>
            <a:r>
              <a:rPr lang="de-DE" dirty="0" smtClean="0"/>
              <a:t>  Bordbuch </a:t>
            </a:r>
          </a:p>
          <a:p>
            <a:pPr>
              <a:buSzPct val="60000"/>
              <a:buNone/>
              <a:defRPr/>
            </a:pPr>
            <a:r>
              <a:rPr lang="de-DE" dirty="0" smtClean="0"/>
              <a:t>       (Auf Vollständigkeit sofort überprüfen)</a:t>
            </a:r>
          </a:p>
          <a:p>
            <a:pPr>
              <a:buClr>
                <a:schemeClr val="hlink"/>
              </a:buClr>
              <a:buSzPct val="60000"/>
              <a:buNone/>
              <a:defRPr/>
            </a:pPr>
            <a:endParaRPr lang="de-DE" dirty="0" smtClean="0"/>
          </a:p>
          <a:p>
            <a:pPr>
              <a:buClr>
                <a:schemeClr val="hlink"/>
              </a:buClr>
              <a:buSzPct val="60000"/>
              <a:buNone/>
              <a:defRPr/>
            </a:pPr>
            <a:endParaRPr lang="de-DE" dirty="0" smtClean="0"/>
          </a:p>
          <a:p>
            <a:pPr>
              <a:buNone/>
            </a:pPr>
            <a:endParaRPr lang="de-DE" dirty="0"/>
          </a:p>
        </p:txBody>
      </p:sp>
      <p:sp>
        <p:nvSpPr>
          <p:cNvPr id="4" name="Foliennummernplatzhalter 3"/>
          <p:cNvSpPr>
            <a:spLocks noGrp="1"/>
          </p:cNvSpPr>
          <p:nvPr>
            <p:ph type="sldNum" sz="quarter" idx="12"/>
          </p:nvPr>
        </p:nvSpPr>
        <p:spPr/>
        <p:txBody>
          <a:bodyPr/>
          <a:lstStyle/>
          <a:p>
            <a:fld id="{25DC64AD-9008-4397-ABC2-4480C844BCBB}" type="slidenum">
              <a:rPr lang="de-DE" smtClean="0"/>
              <a:pPr/>
              <a:t>6</a:t>
            </a:fld>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9554"/>
            <a:ext cx="8229600" cy="3402379"/>
          </a:xfrm>
        </p:spPr>
        <p:txBody>
          <a:bodyPr>
            <a:normAutofit fontScale="92500" lnSpcReduction="10000"/>
          </a:bodyPr>
          <a:lstStyle/>
          <a:p>
            <a:pPr algn="ctr">
              <a:buNone/>
            </a:pPr>
            <a:r>
              <a:rPr lang="de-DE" dirty="0" smtClean="0"/>
              <a:t>Nachdem wir die Fahrtunterlagen / Bordbuch vom Veranstalter bekommen haben, lesen wir </a:t>
            </a:r>
            <a:r>
              <a:rPr lang="de-DE" b="1" u="sng" dirty="0" smtClean="0">
                <a:solidFill>
                  <a:srgbClr val="FF0000"/>
                </a:solidFill>
              </a:rPr>
              <a:t>zuerst</a:t>
            </a:r>
            <a:r>
              <a:rPr lang="de-DE" dirty="0" smtClean="0"/>
              <a:t> die Veranstalter Regeln.</a:t>
            </a:r>
          </a:p>
          <a:p>
            <a:pPr algn="ctr">
              <a:buNone/>
            </a:pPr>
            <a:r>
              <a:rPr lang="de-DE" dirty="0" smtClean="0"/>
              <a:t>Hier wird beschrieben welche Aufgabenstellungen bei der Fahrt zum tragen kommen.</a:t>
            </a:r>
          </a:p>
          <a:p>
            <a:pPr algn="ctr">
              <a:buNone/>
            </a:pPr>
            <a:r>
              <a:rPr lang="de-DE" dirty="0" smtClean="0"/>
              <a:t>Chinesen – Fotochinesen – DK – SP –ZK – Bordkarte - Einbahnstraße usw. </a:t>
            </a:r>
          </a:p>
          <a:p>
            <a:pPr algn="ctr">
              <a:buNone/>
            </a:pPr>
            <a:endParaRPr lang="de-DE" dirty="0"/>
          </a:p>
        </p:txBody>
      </p:sp>
      <p:sp>
        <p:nvSpPr>
          <p:cNvPr id="4" name="Foliennummernplatzhalter 3"/>
          <p:cNvSpPr>
            <a:spLocks noGrp="1"/>
          </p:cNvSpPr>
          <p:nvPr>
            <p:ph type="sldNum" sz="quarter" idx="12"/>
          </p:nvPr>
        </p:nvSpPr>
        <p:spPr/>
        <p:txBody>
          <a:bodyPr/>
          <a:lstStyle/>
          <a:p>
            <a:fld id="{25DC64AD-9008-4397-ABC2-4480C844BCBB}" type="slidenum">
              <a:rPr lang="de-DE" smtClean="0"/>
              <a:pPr/>
              <a:t>7</a:t>
            </a:fld>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97567"/>
            <a:ext cx="8229600" cy="3697059"/>
          </a:xfrm>
        </p:spPr>
        <p:txBody>
          <a:bodyPr>
            <a:normAutofit lnSpcReduction="10000"/>
          </a:bodyPr>
          <a:lstStyle/>
          <a:p>
            <a:pPr>
              <a:buClr>
                <a:schemeClr val="hlink"/>
              </a:buClr>
              <a:buSzPct val="60000"/>
              <a:buNone/>
              <a:defRPr/>
            </a:pPr>
            <a:r>
              <a:rPr lang="de-DE" u="sng" dirty="0" smtClean="0"/>
              <a:t>Ansagen, - oder wie sage ich es dem Fahrer</a:t>
            </a:r>
          </a:p>
          <a:p>
            <a:pPr>
              <a:lnSpc>
                <a:spcPct val="50000"/>
              </a:lnSpc>
              <a:buClr>
                <a:schemeClr val="hlink"/>
              </a:buClr>
              <a:buSzPct val="60000"/>
              <a:buNone/>
              <a:defRPr/>
            </a:pPr>
            <a:endParaRPr lang="de-DE" sz="1200" u="sng" dirty="0" smtClean="0"/>
          </a:p>
          <a:p>
            <a:pPr>
              <a:buClr>
                <a:schemeClr val="hlink"/>
              </a:buClr>
              <a:buSzPct val="60000"/>
              <a:buNone/>
              <a:defRPr/>
            </a:pPr>
            <a:r>
              <a:rPr lang="de-DE" i="1" dirty="0" smtClean="0"/>
              <a:t>Die Kunst besteht darin, dem Fahrer klar und verwechslungsfrei zu übermitteln, was man in der Karte liest.</a:t>
            </a:r>
          </a:p>
          <a:p>
            <a:pPr>
              <a:buClr>
                <a:schemeClr val="hlink"/>
              </a:buClr>
              <a:buSzPct val="60000"/>
              <a:buNone/>
              <a:defRPr/>
            </a:pPr>
            <a:endParaRPr lang="de-DE" i="1" dirty="0" smtClean="0"/>
          </a:p>
          <a:p>
            <a:pPr>
              <a:buClr>
                <a:schemeClr val="hlink"/>
              </a:buClr>
              <a:buSzPct val="60000"/>
              <a:buNone/>
              <a:defRPr/>
            </a:pPr>
            <a:r>
              <a:rPr lang="de-DE" i="1" dirty="0" smtClean="0"/>
              <a:t>Es gibt mehrere Möglichkeiten dem Fahrer die Informationen zu übermitteln:</a:t>
            </a:r>
          </a:p>
          <a:p>
            <a:pPr>
              <a:buNone/>
            </a:pPr>
            <a:endParaRPr lang="de-DE" dirty="0"/>
          </a:p>
        </p:txBody>
      </p:sp>
      <p:sp>
        <p:nvSpPr>
          <p:cNvPr id="4" name="Foliennummernplatzhalter 3"/>
          <p:cNvSpPr>
            <a:spLocks noGrp="1"/>
          </p:cNvSpPr>
          <p:nvPr>
            <p:ph type="sldNum" sz="quarter" idx="12"/>
          </p:nvPr>
        </p:nvSpPr>
        <p:spPr/>
        <p:txBody>
          <a:bodyPr/>
          <a:lstStyle/>
          <a:p>
            <a:fld id="{25DC64AD-9008-4397-ABC2-4480C844BCBB}" type="slidenum">
              <a:rPr lang="de-DE" smtClean="0"/>
              <a:pPr/>
              <a:t>8</a:t>
            </a:fld>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79516" y="141480"/>
            <a:ext cx="8784976" cy="4860540"/>
          </a:xfrm>
        </p:spPr>
        <p:txBody>
          <a:bodyPr>
            <a:normAutofit fontScale="62500" lnSpcReduction="20000"/>
          </a:bodyPr>
          <a:lstStyle/>
          <a:p>
            <a:pPr>
              <a:buClr>
                <a:schemeClr val="hlink"/>
              </a:buClr>
              <a:buSzPct val="60000"/>
              <a:defRPr/>
            </a:pPr>
            <a:r>
              <a:rPr lang="de-DE" u="sng" dirty="0" smtClean="0">
                <a:effectLst>
                  <a:outerShdw blurRad="38100" dist="38100" dir="2700000" algn="tl">
                    <a:srgbClr val="000000"/>
                  </a:outerShdw>
                </a:effectLst>
              </a:rPr>
              <a:t>1. Variante:</a:t>
            </a:r>
            <a:br>
              <a:rPr lang="de-DE" u="sng" dirty="0" smtClean="0">
                <a:effectLst>
                  <a:outerShdw blurRad="38100" dist="38100" dir="2700000" algn="tl">
                    <a:srgbClr val="000000"/>
                  </a:outerShdw>
                </a:effectLst>
              </a:rPr>
            </a:br>
            <a:endParaRPr lang="de-DE" sz="1200" u="sng" dirty="0" smtClean="0">
              <a:effectLst>
                <a:outerShdw blurRad="38100" dist="38100" dir="2700000" algn="tl">
                  <a:srgbClr val="000000"/>
                </a:outerShdw>
              </a:effectLst>
            </a:endParaRPr>
          </a:p>
          <a:p>
            <a:pPr>
              <a:buClr>
                <a:schemeClr val="hlink"/>
              </a:buClr>
              <a:buSzPct val="60000"/>
              <a:defRPr/>
            </a:pPr>
            <a:r>
              <a:rPr lang="de-DE" dirty="0" smtClean="0">
                <a:effectLst>
                  <a:outerShdw blurRad="38100" dist="38100" dir="2700000" algn="tl">
                    <a:srgbClr val="000000"/>
                  </a:outerShdw>
                </a:effectLst>
              </a:rPr>
              <a:t>Der Beifahrer hält die Information ziemlich knapp: „Jetzt müssen wir rechts abbiegen.</a:t>
            </a:r>
            <a:r>
              <a:rPr lang="de-DE" altLang="de-DE" dirty="0" smtClean="0">
                <a:effectLst>
                  <a:outerShdw blurRad="38100" dist="38100" dir="2700000" algn="tl">
                    <a:srgbClr val="000000"/>
                  </a:outerShdw>
                </a:effectLst>
              </a:rPr>
              <a:t>“</a:t>
            </a:r>
            <a:endParaRPr lang="de-DE" dirty="0" smtClean="0">
              <a:effectLst>
                <a:outerShdw blurRad="38100" dist="38100" dir="2700000" algn="tl">
                  <a:srgbClr val="000000"/>
                </a:outerShdw>
              </a:effectLst>
            </a:endParaRPr>
          </a:p>
          <a:p>
            <a:pPr>
              <a:buClr>
                <a:schemeClr val="hlink"/>
              </a:buClr>
              <a:buSzPct val="60000"/>
              <a:defRPr/>
            </a:pPr>
            <a:r>
              <a:rPr lang="de-DE" dirty="0" smtClean="0">
                <a:effectLst>
                  <a:outerShdw blurRad="38100" dist="38100" dir="2700000" algn="tl">
                    <a:srgbClr val="000000"/>
                  </a:outerShdw>
                </a:effectLst>
              </a:rPr>
              <a:t>Der Fahrer quittiert die Meldung mit der Frage: „Meinst du den Weg an dem wir gerade vorbei sind?"</a:t>
            </a:r>
            <a:br>
              <a:rPr lang="de-DE" dirty="0" smtClean="0">
                <a:effectLst>
                  <a:outerShdw blurRad="38100" dist="38100" dir="2700000" algn="tl">
                    <a:srgbClr val="000000"/>
                  </a:outerShdw>
                </a:effectLst>
              </a:rPr>
            </a:br>
            <a:endParaRPr lang="de-DE" dirty="0" smtClean="0">
              <a:effectLst>
                <a:outerShdw blurRad="38100" dist="38100" dir="2700000" algn="tl">
                  <a:srgbClr val="000000"/>
                </a:outerShdw>
              </a:effectLst>
            </a:endParaRPr>
          </a:p>
          <a:p>
            <a:pPr>
              <a:buClr>
                <a:schemeClr val="hlink"/>
              </a:buClr>
              <a:buSzPct val="60000"/>
              <a:defRPr/>
            </a:pPr>
            <a:r>
              <a:rPr lang="de-DE" u="sng" dirty="0" smtClean="0">
                <a:effectLst>
                  <a:outerShdw blurRad="38100" dist="38100" dir="2700000" algn="tl">
                    <a:srgbClr val="000000"/>
                  </a:outerShdw>
                </a:effectLst>
              </a:rPr>
              <a:t>2. Variante:</a:t>
            </a:r>
            <a:br>
              <a:rPr lang="de-DE" u="sng" dirty="0" smtClean="0">
                <a:effectLst>
                  <a:outerShdw blurRad="38100" dist="38100" dir="2700000" algn="tl">
                    <a:srgbClr val="000000"/>
                  </a:outerShdw>
                </a:effectLst>
              </a:rPr>
            </a:br>
            <a:endParaRPr lang="de-DE" sz="1200" u="sng" dirty="0" smtClean="0">
              <a:effectLst>
                <a:outerShdw blurRad="38100" dist="38100" dir="2700000" algn="tl">
                  <a:srgbClr val="000000"/>
                </a:outerShdw>
              </a:effectLst>
            </a:endParaRPr>
          </a:p>
          <a:p>
            <a:pPr>
              <a:buClr>
                <a:schemeClr val="hlink"/>
              </a:buClr>
              <a:buSzPct val="60000"/>
              <a:defRPr/>
            </a:pPr>
            <a:r>
              <a:rPr lang="de-DE" dirty="0" smtClean="0">
                <a:effectLst>
                  <a:outerShdw blurRad="38100" dist="38100" dir="2700000" algn="tl">
                    <a:srgbClr val="000000"/>
                  </a:outerShdw>
                </a:effectLst>
              </a:rPr>
              <a:t>Der Beifahrer übermittelt die Fahrstrecke mit den Worten</a:t>
            </a:r>
            <a:br>
              <a:rPr lang="de-DE" dirty="0" smtClean="0">
                <a:effectLst>
                  <a:outerShdw blurRad="38100" dist="38100" dir="2700000" algn="tl">
                    <a:srgbClr val="000000"/>
                  </a:outerShdw>
                </a:effectLst>
              </a:rPr>
            </a:br>
            <a:r>
              <a:rPr lang="de-DE" dirty="0" smtClean="0">
                <a:effectLst>
                  <a:outerShdw blurRad="38100" dist="38100" dir="2700000" algn="tl">
                    <a:srgbClr val="000000"/>
                  </a:outerShdw>
                </a:effectLst>
              </a:rPr>
              <a:t>„In den zweiten Weg rechts einbiegen.</a:t>
            </a:r>
            <a:r>
              <a:rPr lang="de-DE" altLang="de-DE" dirty="0" smtClean="0">
                <a:effectLst>
                  <a:outerShdw blurRad="38100" dist="38100" dir="2700000" algn="tl">
                    <a:srgbClr val="000000"/>
                  </a:outerShdw>
                </a:effectLst>
              </a:rPr>
              <a:t>“</a:t>
            </a:r>
            <a:r>
              <a:rPr lang="de-DE" dirty="0" smtClean="0">
                <a:effectLst>
                  <a:outerShdw blurRad="38100" dist="38100" dir="2700000" algn="tl">
                    <a:srgbClr val="000000"/>
                  </a:outerShdw>
                </a:effectLst>
              </a:rPr>
              <a:t> </a:t>
            </a:r>
          </a:p>
          <a:p>
            <a:pPr>
              <a:buClr>
                <a:schemeClr val="hlink"/>
              </a:buClr>
              <a:buSzPct val="60000"/>
              <a:defRPr/>
            </a:pPr>
            <a:r>
              <a:rPr lang="de-DE" dirty="0" smtClean="0">
                <a:effectLst>
                  <a:outerShdw blurRad="38100" dist="38100" dir="2700000" algn="tl">
                    <a:srgbClr val="000000"/>
                  </a:outerShdw>
                </a:effectLst>
              </a:rPr>
              <a:t>Und vergewissert sich dann, ob der Fahrer das auch tut.</a:t>
            </a:r>
          </a:p>
          <a:p>
            <a:pPr>
              <a:buClr>
                <a:schemeClr val="hlink"/>
              </a:buClr>
              <a:buSzPct val="60000"/>
              <a:defRPr/>
            </a:pPr>
            <a:endParaRPr lang="de-DE" dirty="0" smtClean="0">
              <a:effectLst>
                <a:outerShdw blurRad="38100" dist="38100" dir="2700000" algn="tl">
                  <a:srgbClr val="000000"/>
                </a:outerShdw>
              </a:effectLst>
            </a:endParaRPr>
          </a:p>
          <a:p>
            <a:pPr>
              <a:buClr>
                <a:schemeClr val="hlink"/>
              </a:buClr>
              <a:buSzPct val="60000"/>
              <a:defRPr/>
            </a:pPr>
            <a:r>
              <a:rPr lang="de-DE" u="sng" dirty="0" smtClean="0">
                <a:effectLst>
                  <a:outerShdw blurRad="38100" dist="38100" dir="2700000" algn="tl">
                    <a:srgbClr val="000000"/>
                  </a:outerShdw>
                </a:effectLst>
              </a:rPr>
              <a:t>3.Variante:</a:t>
            </a:r>
          </a:p>
          <a:p>
            <a:pPr>
              <a:buClr>
                <a:schemeClr val="hlink"/>
              </a:buClr>
              <a:buSzPct val="60000"/>
              <a:defRPr/>
            </a:pPr>
            <a:r>
              <a:rPr lang="de-DE" dirty="0" smtClean="0">
                <a:effectLst>
                  <a:outerShdw blurRad="38100" dist="38100" dir="2700000" algn="tl">
                    <a:srgbClr val="000000"/>
                  </a:outerShdw>
                </a:effectLst>
              </a:rPr>
              <a:t>„Nach der Kirche in der nächsten Linkskurve rechts in den kleinen Weg abbiegen.“</a:t>
            </a:r>
          </a:p>
          <a:p>
            <a:pPr>
              <a:buClr>
                <a:schemeClr val="hlink"/>
              </a:buClr>
              <a:buSzPct val="60000"/>
              <a:defRPr/>
            </a:pPr>
            <a:r>
              <a:rPr lang="de-DE" dirty="0" smtClean="0">
                <a:effectLst>
                  <a:outerShdw blurRad="38100" dist="38100" dir="2700000" algn="tl">
                    <a:srgbClr val="000000"/>
                  </a:outerShdw>
                </a:effectLst>
              </a:rPr>
              <a:t>Und vergewissert sich dann, ob der Fahrer das auch tut.</a:t>
            </a:r>
          </a:p>
          <a:p>
            <a:pPr>
              <a:buClr>
                <a:schemeClr val="hlink"/>
              </a:buClr>
              <a:buSzPct val="60000"/>
              <a:defRPr/>
            </a:pPr>
            <a:endParaRPr lang="de-DE" dirty="0" smtClean="0">
              <a:effectLst>
                <a:outerShdw blurRad="38100" dist="38100" dir="2700000" algn="tl">
                  <a:srgbClr val="000000"/>
                </a:outerShdw>
              </a:effectLst>
            </a:endParaRPr>
          </a:p>
          <a:p>
            <a:pPr>
              <a:buClr>
                <a:schemeClr val="hlink"/>
              </a:buClr>
              <a:buSzPct val="60000"/>
              <a:defRPr/>
            </a:pPr>
            <a:endParaRPr lang="de-DE" dirty="0"/>
          </a:p>
        </p:txBody>
      </p:sp>
      <p:sp>
        <p:nvSpPr>
          <p:cNvPr id="4" name="Foliennummernplatzhalter 3"/>
          <p:cNvSpPr>
            <a:spLocks noGrp="1"/>
          </p:cNvSpPr>
          <p:nvPr>
            <p:ph type="sldNum" sz="quarter" idx="12"/>
          </p:nvPr>
        </p:nvSpPr>
        <p:spPr/>
        <p:txBody>
          <a:bodyPr/>
          <a:lstStyle/>
          <a:p>
            <a:fld id="{25DC64AD-9008-4397-ABC2-4480C844BCBB}" type="slidenum">
              <a:rPr lang="de-DE" smtClean="0"/>
              <a:pPr/>
              <a:t>9</a:t>
            </a:fld>
            <a:endParaRPr lang="de-DE" dirty="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olidFill>
            <a:srgbClr val="FF0000"/>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1905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900" dirty="0" smtClean="0">
            <a:solidFill>
              <a:srgbClr val="FF0000"/>
            </a:solidFill>
          </a:defRPr>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1419</Words>
  <Application>Microsoft Office PowerPoint</Application>
  <PresentationFormat>Bildschirmpräsentation (16:9)</PresentationFormat>
  <Paragraphs>314</Paragraphs>
  <Slides>39</Slides>
  <Notes>37</Notes>
  <HiddenSlides>0</HiddenSlides>
  <MMClips>0</MMClips>
  <ScaleCrop>false</ScaleCrop>
  <HeadingPairs>
    <vt:vector size="4" baseType="variant">
      <vt:variant>
        <vt:lpstr>Design</vt:lpstr>
      </vt:variant>
      <vt:variant>
        <vt:i4>1</vt:i4>
      </vt:variant>
      <vt:variant>
        <vt:lpstr>Folientitel</vt:lpstr>
      </vt:variant>
      <vt:variant>
        <vt:i4>39</vt:i4>
      </vt:variant>
    </vt:vector>
  </HeadingPairs>
  <TitlesOfParts>
    <vt:vector size="40" baseType="lpstr">
      <vt:lpstr>Larissa-Design</vt:lpstr>
      <vt:lpstr>IMS Fahrer-Beifahrerschulung 2018</vt:lpstr>
      <vt:lpstr>IMS Fahrer-Beifahrerschulung 2018</vt:lpstr>
      <vt:lpstr>Allgemeines</vt:lpstr>
      <vt:lpstr>Folie 4</vt:lpstr>
      <vt:lpstr>Folie 5</vt:lpstr>
      <vt:lpstr>Folie 6</vt:lpstr>
      <vt:lpstr>Folie 7</vt:lpstr>
      <vt:lpstr>Folie 8</vt:lpstr>
      <vt:lpstr>Folie 9</vt:lpstr>
      <vt:lpstr>Welche Hilfsmittel benötige ich: </vt:lpstr>
      <vt:lpstr>Folie 11</vt:lpstr>
      <vt:lpstr>Einbahnstraßen Regel</vt:lpstr>
      <vt:lpstr>Würmchen</vt:lpstr>
      <vt:lpstr>Würmchen mit Drehpunkt</vt:lpstr>
      <vt:lpstr>Pfeile / Striche</vt:lpstr>
      <vt:lpstr>Pfeile</vt:lpstr>
      <vt:lpstr>Pfeile</vt:lpstr>
      <vt:lpstr>Pfeile</vt:lpstr>
      <vt:lpstr>Folie 19</vt:lpstr>
      <vt:lpstr>Folie 20</vt:lpstr>
      <vt:lpstr>Strich - Punkte</vt:lpstr>
      <vt:lpstr>Aufgabe: Strich - Punkte</vt:lpstr>
      <vt:lpstr>Punkte</vt:lpstr>
      <vt:lpstr>Chinesen</vt:lpstr>
      <vt:lpstr>Chinesen</vt:lpstr>
      <vt:lpstr>Folie 26</vt:lpstr>
      <vt:lpstr>Chinesen unsortiert und falsche Anfahrtsrichtung</vt:lpstr>
      <vt:lpstr>Foto Chinesen</vt:lpstr>
      <vt:lpstr>Randskizze</vt:lpstr>
      <vt:lpstr>Schattenkopie</vt:lpstr>
      <vt:lpstr>Überlappung</vt:lpstr>
      <vt:lpstr>Überlappung</vt:lpstr>
      <vt:lpstr>Überlappung</vt:lpstr>
      <vt:lpstr>GLP</vt:lpstr>
      <vt:lpstr>Folie 35</vt:lpstr>
      <vt:lpstr>Fischgräten</vt:lpstr>
      <vt:lpstr>Fischgräten</vt:lpstr>
      <vt:lpstr>Folie 38</vt:lpstr>
      <vt:lpstr>Folie 39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IMS Beifahrerlehrgang 2014</dc:title>
  <dc:creator>Jaegernufa</dc:creator>
  <cp:lastModifiedBy>Jürgen Machel</cp:lastModifiedBy>
  <cp:revision>95</cp:revision>
  <dcterms:created xsi:type="dcterms:W3CDTF">2014-02-03T12:11:30Z</dcterms:created>
  <dcterms:modified xsi:type="dcterms:W3CDTF">2018-02-11T14:17:19Z</dcterms:modified>
</cp:coreProperties>
</file>